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58" r:id="rId9"/>
    <p:sldId id="278" r:id="rId10"/>
    <p:sldId id="265" r:id="rId11"/>
    <p:sldId id="266" r:id="rId12"/>
    <p:sldId id="267" r:id="rId13"/>
    <p:sldId id="269" r:id="rId14"/>
    <p:sldId id="268" r:id="rId15"/>
    <p:sldId id="259" r:id="rId16"/>
    <p:sldId id="279" r:id="rId17"/>
    <p:sldId id="270" r:id="rId18"/>
    <p:sldId id="271" r:id="rId19"/>
    <p:sldId id="275" r:id="rId20"/>
    <p:sldId id="273" r:id="rId21"/>
    <p:sldId id="272" r:id="rId22"/>
    <p:sldId id="274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Parts Inventory Sheets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7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168" y="1583369"/>
            <a:ext cx="3822879" cy="48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238501" y="1953491"/>
            <a:ext cx="1600200" cy="3962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120720"/>
            <a:ext cx="2947269" cy="351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536970">
            <a:off x="5992522" y="5385958"/>
            <a:ext cx="253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*10, 12, and 5.5 w/ Stop on Sheet #1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689273" y="1870364"/>
            <a:ext cx="817418" cy="748145"/>
          </a:xfrm>
          <a:custGeom>
            <a:avLst/>
            <a:gdLst>
              <a:gd name="connsiteX0" fmla="*/ 124691 w 817418"/>
              <a:gd name="connsiteY0" fmla="*/ 13854 h 748145"/>
              <a:gd name="connsiteX1" fmla="*/ 124691 w 817418"/>
              <a:gd name="connsiteY1" fmla="*/ 13854 h 748145"/>
              <a:gd name="connsiteX2" fmla="*/ 13854 w 817418"/>
              <a:gd name="connsiteY2" fmla="*/ 69272 h 748145"/>
              <a:gd name="connsiteX3" fmla="*/ 0 w 817418"/>
              <a:gd name="connsiteY3" fmla="*/ 124691 h 748145"/>
              <a:gd name="connsiteX4" fmla="*/ 41563 w 817418"/>
              <a:gd name="connsiteY4" fmla="*/ 277091 h 748145"/>
              <a:gd name="connsiteX5" fmla="*/ 83127 w 817418"/>
              <a:gd name="connsiteY5" fmla="*/ 304800 h 748145"/>
              <a:gd name="connsiteX6" fmla="*/ 96982 w 817418"/>
              <a:gd name="connsiteY6" fmla="*/ 360218 h 748145"/>
              <a:gd name="connsiteX7" fmla="*/ 55418 w 817418"/>
              <a:gd name="connsiteY7" fmla="*/ 429491 h 748145"/>
              <a:gd name="connsiteX8" fmla="*/ 110836 w 817418"/>
              <a:gd name="connsiteY8" fmla="*/ 554181 h 748145"/>
              <a:gd name="connsiteX9" fmla="*/ 152400 w 817418"/>
              <a:gd name="connsiteY9" fmla="*/ 568036 h 748145"/>
              <a:gd name="connsiteX10" fmla="*/ 304800 w 817418"/>
              <a:gd name="connsiteY10" fmla="*/ 665018 h 748145"/>
              <a:gd name="connsiteX11" fmla="*/ 443345 w 817418"/>
              <a:gd name="connsiteY11" fmla="*/ 692727 h 748145"/>
              <a:gd name="connsiteX12" fmla="*/ 540327 w 817418"/>
              <a:gd name="connsiteY12" fmla="*/ 720436 h 748145"/>
              <a:gd name="connsiteX13" fmla="*/ 692727 w 817418"/>
              <a:gd name="connsiteY13" fmla="*/ 748145 h 748145"/>
              <a:gd name="connsiteX14" fmla="*/ 762000 w 817418"/>
              <a:gd name="connsiteY14" fmla="*/ 734291 h 748145"/>
              <a:gd name="connsiteX15" fmla="*/ 803563 w 817418"/>
              <a:gd name="connsiteY15" fmla="*/ 637309 h 748145"/>
              <a:gd name="connsiteX16" fmla="*/ 817418 w 817418"/>
              <a:gd name="connsiteY16" fmla="*/ 595745 h 748145"/>
              <a:gd name="connsiteX17" fmla="*/ 775854 w 817418"/>
              <a:gd name="connsiteY17" fmla="*/ 471054 h 748145"/>
              <a:gd name="connsiteX18" fmla="*/ 734291 w 817418"/>
              <a:gd name="connsiteY18" fmla="*/ 443345 h 748145"/>
              <a:gd name="connsiteX19" fmla="*/ 678872 w 817418"/>
              <a:gd name="connsiteY19" fmla="*/ 374072 h 748145"/>
              <a:gd name="connsiteX20" fmla="*/ 595745 w 817418"/>
              <a:gd name="connsiteY20" fmla="*/ 318654 h 748145"/>
              <a:gd name="connsiteX21" fmla="*/ 457200 w 817418"/>
              <a:gd name="connsiteY21" fmla="*/ 193963 h 748145"/>
              <a:gd name="connsiteX22" fmla="*/ 401782 w 817418"/>
              <a:gd name="connsiteY22" fmla="*/ 166254 h 748145"/>
              <a:gd name="connsiteX23" fmla="*/ 332509 w 817418"/>
              <a:gd name="connsiteY23" fmla="*/ 110836 h 748145"/>
              <a:gd name="connsiteX24" fmla="*/ 193963 w 817418"/>
              <a:gd name="connsiteY24" fmla="*/ 55418 h 748145"/>
              <a:gd name="connsiteX25" fmla="*/ 152400 w 817418"/>
              <a:gd name="connsiteY25" fmla="*/ 27709 h 748145"/>
              <a:gd name="connsiteX26" fmla="*/ 69272 w 817418"/>
              <a:gd name="connsiteY26" fmla="*/ 0 h 748145"/>
              <a:gd name="connsiteX27" fmla="*/ 41563 w 817418"/>
              <a:gd name="connsiteY27" fmla="*/ 41563 h 748145"/>
              <a:gd name="connsiteX28" fmla="*/ 69272 w 817418"/>
              <a:gd name="connsiteY28" fmla="*/ 110836 h 748145"/>
              <a:gd name="connsiteX29" fmla="*/ 69272 w 817418"/>
              <a:gd name="connsiteY29" fmla="*/ 110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7418" h="748145">
                <a:moveTo>
                  <a:pt x="124691" y="13854"/>
                </a:moveTo>
                <a:lnTo>
                  <a:pt x="124691" y="13854"/>
                </a:lnTo>
                <a:cubicBezTo>
                  <a:pt x="87745" y="32327"/>
                  <a:pt x="44727" y="41829"/>
                  <a:pt x="13854" y="69272"/>
                </a:cubicBezTo>
                <a:cubicBezTo>
                  <a:pt x="-378" y="81923"/>
                  <a:pt x="0" y="105650"/>
                  <a:pt x="0" y="124691"/>
                </a:cubicBezTo>
                <a:cubicBezTo>
                  <a:pt x="0" y="182059"/>
                  <a:pt x="320" y="235848"/>
                  <a:pt x="41563" y="277091"/>
                </a:cubicBezTo>
                <a:cubicBezTo>
                  <a:pt x="53337" y="288865"/>
                  <a:pt x="69272" y="295564"/>
                  <a:pt x="83127" y="304800"/>
                </a:cubicBezTo>
                <a:cubicBezTo>
                  <a:pt x="87745" y="323273"/>
                  <a:pt x="91510" y="341980"/>
                  <a:pt x="96982" y="360218"/>
                </a:cubicBezTo>
                <a:cubicBezTo>
                  <a:pt x="128398" y="464937"/>
                  <a:pt x="156347" y="449676"/>
                  <a:pt x="55418" y="429491"/>
                </a:cubicBezTo>
                <a:cubicBezTo>
                  <a:pt x="63885" y="454892"/>
                  <a:pt x="80897" y="530230"/>
                  <a:pt x="110836" y="554181"/>
                </a:cubicBezTo>
                <a:cubicBezTo>
                  <a:pt x="122240" y="563304"/>
                  <a:pt x="139634" y="560944"/>
                  <a:pt x="152400" y="568036"/>
                </a:cubicBezTo>
                <a:cubicBezTo>
                  <a:pt x="154804" y="569372"/>
                  <a:pt x="290362" y="662130"/>
                  <a:pt x="304800" y="665018"/>
                </a:cubicBezTo>
                <a:cubicBezTo>
                  <a:pt x="350982" y="674254"/>
                  <a:pt x="398665" y="677835"/>
                  <a:pt x="443345" y="692727"/>
                </a:cubicBezTo>
                <a:cubicBezTo>
                  <a:pt x="478952" y="704595"/>
                  <a:pt x="502061" y="713478"/>
                  <a:pt x="540327" y="720436"/>
                </a:cubicBezTo>
                <a:cubicBezTo>
                  <a:pt x="722366" y="753535"/>
                  <a:pt x="567024" y="716720"/>
                  <a:pt x="692727" y="748145"/>
                </a:cubicBezTo>
                <a:cubicBezTo>
                  <a:pt x="715818" y="743527"/>
                  <a:pt x="740356" y="743567"/>
                  <a:pt x="762000" y="734291"/>
                </a:cubicBezTo>
                <a:cubicBezTo>
                  <a:pt x="801812" y="717229"/>
                  <a:pt x="795346" y="670177"/>
                  <a:pt x="803563" y="637309"/>
                </a:cubicBezTo>
                <a:cubicBezTo>
                  <a:pt x="807105" y="623141"/>
                  <a:pt x="812800" y="609600"/>
                  <a:pt x="817418" y="595745"/>
                </a:cubicBezTo>
                <a:cubicBezTo>
                  <a:pt x="808129" y="540014"/>
                  <a:pt x="814816" y="510016"/>
                  <a:pt x="775854" y="471054"/>
                </a:cubicBezTo>
                <a:cubicBezTo>
                  <a:pt x="764080" y="459280"/>
                  <a:pt x="748145" y="452581"/>
                  <a:pt x="734291" y="443345"/>
                </a:cubicBezTo>
                <a:cubicBezTo>
                  <a:pt x="716111" y="416075"/>
                  <a:pt x="705197" y="393815"/>
                  <a:pt x="678872" y="374072"/>
                </a:cubicBezTo>
                <a:cubicBezTo>
                  <a:pt x="652230" y="354091"/>
                  <a:pt x="619293" y="342202"/>
                  <a:pt x="595745" y="318654"/>
                </a:cubicBezTo>
                <a:cubicBezTo>
                  <a:pt x="547427" y="270336"/>
                  <a:pt x="514062" y="231871"/>
                  <a:pt x="457200" y="193963"/>
                </a:cubicBezTo>
                <a:cubicBezTo>
                  <a:pt x="440016" y="182507"/>
                  <a:pt x="418966" y="177710"/>
                  <a:pt x="401782" y="166254"/>
                </a:cubicBezTo>
                <a:cubicBezTo>
                  <a:pt x="377178" y="149851"/>
                  <a:pt x="358601" y="124752"/>
                  <a:pt x="332509" y="110836"/>
                </a:cubicBezTo>
                <a:cubicBezTo>
                  <a:pt x="288621" y="87429"/>
                  <a:pt x="235349" y="83009"/>
                  <a:pt x="193963" y="55418"/>
                </a:cubicBezTo>
                <a:cubicBezTo>
                  <a:pt x="180109" y="46182"/>
                  <a:pt x="167616" y="34472"/>
                  <a:pt x="152400" y="27709"/>
                </a:cubicBezTo>
                <a:cubicBezTo>
                  <a:pt x="125709" y="15846"/>
                  <a:pt x="69272" y="0"/>
                  <a:pt x="69272" y="0"/>
                </a:cubicBezTo>
                <a:cubicBezTo>
                  <a:pt x="60036" y="13854"/>
                  <a:pt x="44300" y="25139"/>
                  <a:pt x="41563" y="41563"/>
                </a:cubicBezTo>
                <a:cubicBezTo>
                  <a:pt x="39423" y="54402"/>
                  <a:pt x="62506" y="97303"/>
                  <a:pt x="69272" y="110836"/>
                </a:cubicBezTo>
                <a:lnTo>
                  <a:pt x="69272" y="11083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8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LIFT ARMS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168" y="1583369"/>
            <a:ext cx="3822879" cy="48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1981687"/>
            <a:ext cx="1371600" cy="3962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89273" y="1870364"/>
            <a:ext cx="817418" cy="748145"/>
          </a:xfrm>
          <a:custGeom>
            <a:avLst/>
            <a:gdLst>
              <a:gd name="connsiteX0" fmla="*/ 124691 w 817418"/>
              <a:gd name="connsiteY0" fmla="*/ 13854 h 748145"/>
              <a:gd name="connsiteX1" fmla="*/ 124691 w 817418"/>
              <a:gd name="connsiteY1" fmla="*/ 13854 h 748145"/>
              <a:gd name="connsiteX2" fmla="*/ 13854 w 817418"/>
              <a:gd name="connsiteY2" fmla="*/ 69272 h 748145"/>
              <a:gd name="connsiteX3" fmla="*/ 0 w 817418"/>
              <a:gd name="connsiteY3" fmla="*/ 124691 h 748145"/>
              <a:gd name="connsiteX4" fmla="*/ 41563 w 817418"/>
              <a:gd name="connsiteY4" fmla="*/ 277091 h 748145"/>
              <a:gd name="connsiteX5" fmla="*/ 83127 w 817418"/>
              <a:gd name="connsiteY5" fmla="*/ 304800 h 748145"/>
              <a:gd name="connsiteX6" fmla="*/ 96982 w 817418"/>
              <a:gd name="connsiteY6" fmla="*/ 360218 h 748145"/>
              <a:gd name="connsiteX7" fmla="*/ 55418 w 817418"/>
              <a:gd name="connsiteY7" fmla="*/ 429491 h 748145"/>
              <a:gd name="connsiteX8" fmla="*/ 110836 w 817418"/>
              <a:gd name="connsiteY8" fmla="*/ 554181 h 748145"/>
              <a:gd name="connsiteX9" fmla="*/ 152400 w 817418"/>
              <a:gd name="connsiteY9" fmla="*/ 568036 h 748145"/>
              <a:gd name="connsiteX10" fmla="*/ 304800 w 817418"/>
              <a:gd name="connsiteY10" fmla="*/ 665018 h 748145"/>
              <a:gd name="connsiteX11" fmla="*/ 443345 w 817418"/>
              <a:gd name="connsiteY11" fmla="*/ 692727 h 748145"/>
              <a:gd name="connsiteX12" fmla="*/ 540327 w 817418"/>
              <a:gd name="connsiteY12" fmla="*/ 720436 h 748145"/>
              <a:gd name="connsiteX13" fmla="*/ 692727 w 817418"/>
              <a:gd name="connsiteY13" fmla="*/ 748145 h 748145"/>
              <a:gd name="connsiteX14" fmla="*/ 762000 w 817418"/>
              <a:gd name="connsiteY14" fmla="*/ 734291 h 748145"/>
              <a:gd name="connsiteX15" fmla="*/ 803563 w 817418"/>
              <a:gd name="connsiteY15" fmla="*/ 637309 h 748145"/>
              <a:gd name="connsiteX16" fmla="*/ 817418 w 817418"/>
              <a:gd name="connsiteY16" fmla="*/ 595745 h 748145"/>
              <a:gd name="connsiteX17" fmla="*/ 775854 w 817418"/>
              <a:gd name="connsiteY17" fmla="*/ 471054 h 748145"/>
              <a:gd name="connsiteX18" fmla="*/ 734291 w 817418"/>
              <a:gd name="connsiteY18" fmla="*/ 443345 h 748145"/>
              <a:gd name="connsiteX19" fmla="*/ 678872 w 817418"/>
              <a:gd name="connsiteY19" fmla="*/ 374072 h 748145"/>
              <a:gd name="connsiteX20" fmla="*/ 595745 w 817418"/>
              <a:gd name="connsiteY20" fmla="*/ 318654 h 748145"/>
              <a:gd name="connsiteX21" fmla="*/ 457200 w 817418"/>
              <a:gd name="connsiteY21" fmla="*/ 193963 h 748145"/>
              <a:gd name="connsiteX22" fmla="*/ 401782 w 817418"/>
              <a:gd name="connsiteY22" fmla="*/ 166254 h 748145"/>
              <a:gd name="connsiteX23" fmla="*/ 332509 w 817418"/>
              <a:gd name="connsiteY23" fmla="*/ 110836 h 748145"/>
              <a:gd name="connsiteX24" fmla="*/ 193963 w 817418"/>
              <a:gd name="connsiteY24" fmla="*/ 55418 h 748145"/>
              <a:gd name="connsiteX25" fmla="*/ 152400 w 817418"/>
              <a:gd name="connsiteY25" fmla="*/ 27709 h 748145"/>
              <a:gd name="connsiteX26" fmla="*/ 69272 w 817418"/>
              <a:gd name="connsiteY26" fmla="*/ 0 h 748145"/>
              <a:gd name="connsiteX27" fmla="*/ 41563 w 817418"/>
              <a:gd name="connsiteY27" fmla="*/ 41563 h 748145"/>
              <a:gd name="connsiteX28" fmla="*/ 69272 w 817418"/>
              <a:gd name="connsiteY28" fmla="*/ 110836 h 748145"/>
              <a:gd name="connsiteX29" fmla="*/ 69272 w 817418"/>
              <a:gd name="connsiteY29" fmla="*/ 110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7418" h="748145">
                <a:moveTo>
                  <a:pt x="124691" y="13854"/>
                </a:moveTo>
                <a:lnTo>
                  <a:pt x="124691" y="13854"/>
                </a:lnTo>
                <a:cubicBezTo>
                  <a:pt x="87745" y="32327"/>
                  <a:pt x="44727" y="41829"/>
                  <a:pt x="13854" y="69272"/>
                </a:cubicBezTo>
                <a:cubicBezTo>
                  <a:pt x="-378" y="81923"/>
                  <a:pt x="0" y="105650"/>
                  <a:pt x="0" y="124691"/>
                </a:cubicBezTo>
                <a:cubicBezTo>
                  <a:pt x="0" y="182059"/>
                  <a:pt x="320" y="235848"/>
                  <a:pt x="41563" y="277091"/>
                </a:cubicBezTo>
                <a:cubicBezTo>
                  <a:pt x="53337" y="288865"/>
                  <a:pt x="69272" y="295564"/>
                  <a:pt x="83127" y="304800"/>
                </a:cubicBezTo>
                <a:cubicBezTo>
                  <a:pt x="87745" y="323273"/>
                  <a:pt x="91510" y="341980"/>
                  <a:pt x="96982" y="360218"/>
                </a:cubicBezTo>
                <a:cubicBezTo>
                  <a:pt x="128398" y="464937"/>
                  <a:pt x="156347" y="449676"/>
                  <a:pt x="55418" y="429491"/>
                </a:cubicBezTo>
                <a:cubicBezTo>
                  <a:pt x="63885" y="454892"/>
                  <a:pt x="80897" y="530230"/>
                  <a:pt x="110836" y="554181"/>
                </a:cubicBezTo>
                <a:cubicBezTo>
                  <a:pt x="122240" y="563304"/>
                  <a:pt x="139634" y="560944"/>
                  <a:pt x="152400" y="568036"/>
                </a:cubicBezTo>
                <a:cubicBezTo>
                  <a:pt x="154804" y="569372"/>
                  <a:pt x="290362" y="662130"/>
                  <a:pt x="304800" y="665018"/>
                </a:cubicBezTo>
                <a:cubicBezTo>
                  <a:pt x="350982" y="674254"/>
                  <a:pt x="398665" y="677835"/>
                  <a:pt x="443345" y="692727"/>
                </a:cubicBezTo>
                <a:cubicBezTo>
                  <a:pt x="478952" y="704595"/>
                  <a:pt x="502061" y="713478"/>
                  <a:pt x="540327" y="720436"/>
                </a:cubicBezTo>
                <a:cubicBezTo>
                  <a:pt x="722366" y="753535"/>
                  <a:pt x="567024" y="716720"/>
                  <a:pt x="692727" y="748145"/>
                </a:cubicBezTo>
                <a:cubicBezTo>
                  <a:pt x="715818" y="743527"/>
                  <a:pt x="740356" y="743567"/>
                  <a:pt x="762000" y="734291"/>
                </a:cubicBezTo>
                <a:cubicBezTo>
                  <a:pt x="801812" y="717229"/>
                  <a:pt x="795346" y="670177"/>
                  <a:pt x="803563" y="637309"/>
                </a:cubicBezTo>
                <a:cubicBezTo>
                  <a:pt x="807105" y="623141"/>
                  <a:pt x="812800" y="609600"/>
                  <a:pt x="817418" y="595745"/>
                </a:cubicBezTo>
                <a:cubicBezTo>
                  <a:pt x="808129" y="540014"/>
                  <a:pt x="814816" y="510016"/>
                  <a:pt x="775854" y="471054"/>
                </a:cubicBezTo>
                <a:cubicBezTo>
                  <a:pt x="764080" y="459280"/>
                  <a:pt x="748145" y="452581"/>
                  <a:pt x="734291" y="443345"/>
                </a:cubicBezTo>
                <a:cubicBezTo>
                  <a:pt x="716111" y="416075"/>
                  <a:pt x="705197" y="393815"/>
                  <a:pt x="678872" y="374072"/>
                </a:cubicBezTo>
                <a:cubicBezTo>
                  <a:pt x="652230" y="354091"/>
                  <a:pt x="619293" y="342202"/>
                  <a:pt x="595745" y="318654"/>
                </a:cubicBezTo>
                <a:cubicBezTo>
                  <a:pt x="547427" y="270336"/>
                  <a:pt x="514062" y="231871"/>
                  <a:pt x="457200" y="193963"/>
                </a:cubicBezTo>
                <a:cubicBezTo>
                  <a:pt x="440016" y="182507"/>
                  <a:pt x="418966" y="177710"/>
                  <a:pt x="401782" y="166254"/>
                </a:cubicBezTo>
                <a:cubicBezTo>
                  <a:pt x="377178" y="149851"/>
                  <a:pt x="358601" y="124752"/>
                  <a:pt x="332509" y="110836"/>
                </a:cubicBezTo>
                <a:cubicBezTo>
                  <a:pt x="288621" y="87429"/>
                  <a:pt x="235349" y="83009"/>
                  <a:pt x="193963" y="55418"/>
                </a:cubicBezTo>
                <a:cubicBezTo>
                  <a:pt x="180109" y="46182"/>
                  <a:pt x="167616" y="34472"/>
                  <a:pt x="152400" y="27709"/>
                </a:cubicBezTo>
                <a:cubicBezTo>
                  <a:pt x="125709" y="15846"/>
                  <a:pt x="69272" y="0"/>
                  <a:pt x="69272" y="0"/>
                </a:cubicBezTo>
                <a:cubicBezTo>
                  <a:pt x="60036" y="13854"/>
                  <a:pt x="44300" y="25139"/>
                  <a:pt x="41563" y="41563"/>
                </a:cubicBezTo>
                <a:cubicBezTo>
                  <a:pt x="39423" y="54402"/>
                  <a:pt x="62506" y="97303"/>
                  <a:pt x="69272" y="110836"/>
                </a:cubicBezTo>
                <a:lnTo>
                  <a:pt x="69272" y="11083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1981686"/>
            <a:ext cx="1371600" cy="22093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1417110"/>
            <a:ext cx="2732809" cy="43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574726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*2 x 4 and 4 x 6 on Sheet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L-SHAPED BEAM JOINERS (only need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168" y="1583369"/>
            <a:ext cx="3822879" cy="48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0" y="3733800"/>
            <a:ext cx="1371600" cy="245918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89273" y="1870364"/>
            <a:ext cx="817418" cy="748145"/>
          </a:xfrm>
          <a:custGeom>
            <a:avLst/>
            <a:gdLst>
              <a:gd name="connsiteX0" fmla="*/ 124691 w 817418"/>
              <a:gd name="connsiteY0" fmla="*/ 13854 h 748145"/>
              <a:gd name="connsiteX1" fmla="*/ 124691 w 817418"/>
              <a:gd name="connsiteY1" fmla="*/ 13854 h 748145"/>
              <a:gd name="connsiteX2" fmla="*/ 13854 w 817418"/>
              <a:gd name="connsiteY2" fmla="*/ 69272 h 748145"/>
              <a:gd name="connsiteX3" fmla="*/ 0 w 817418"/>
              <a:gd name="connsiteY3" fmla="*/ 124691 h 748145"/>
              <a:gd name="connsiteX4" fmla="*/ 41563 w 817418"/>
              <a:gd name="connsiteY4" fmla="*/ 277091 h 748145"/>
              <a:gd name="connsiteX5" fmla="*/ 83127 w 817418"/>
              <a:gd name="connsiteY5" fmla="*/ 304800 h 748145"/>
              <a:gd name="connsiteX6" fmla="*/ 96982 w 817418"/>
              <a:gd name="connsiteY6" fmla="*/ 360218 h 748145"/>
              <a:gd name="connsiteX7" fmla="*/ 55418 w 817418"/>
              <a:gd name="connsiteY7" fmla="*/ 429491 h 748145"/>
              <a:gd name="connsiteX8" fmla="*/ 110836 w 817418"/>
              <a:gd name="connsiteY8" fmla="*/ 554181 h 748145"/>
              <a:gd name="connsiteX9" fmla="*/ 152400 w 817418"/>
              <a:gd name="connsiteY9" fmla="*/ 568036 h 748145"/>
              <a:gd name="connsiteX10" fmla="*/ 304800 w 817418"/>
              <a:gd name="connsiteY10" fmla="*/ 665018 h 748145"/>
              <a:gd name="connsiteX11" fmla="*/ 443345 w 817418"/>
              <a:gd name="connsiteY11" fmla="*/ 692727 h 748145"/>
              <a:gd name="connsiteX12" fmla="*/ 540327 w 817418"/>
              <a:gd name="connsiteY12" fmla="*/ 720436 h 748145"/>
              <a:gd name="connsiteX13" fmla="*/ 692727 w 817418"/>
              <a:gd name="connsiteY13" fmla="*/ 748145 h 748145"/>
              <a:gd name="connsiteX14" fmla="*/ 762000 w 817418"/>
              <a:gd name="connsiteY14" fmla="*/ 734291 h 748145"/>
              <a:gd name="connsiteX15" fmla="*/ 803563 w 817418"/>
              <a:gd name="connsiteY15" fmla="*/ 637309 h 748145"/>
              <a:gd name="connsiteX16" fmla="*/ 817418 w 817418"/>
              <a:gd name="connsiteY16" fmla="*/ 595745 h 748145"/>
              <a:gd name="connsiteX17" fmla="*/ 775854 w 817418"/>
              <a:gd name="connsiteY17" fmla="*/ 471054 h 748145"/>
              <a:gd name="connsiteX18" fmla="*/ 734291 w 817418"/>
              <a:gd name="connsiteY18" fmla="*/ 443345 h 748145"/>
              <a:gd name="connsiteX19" fmla="*/ 678872 w 817418"/>
              <a:gd name="connsiteY19" fmla="*/ 374072 h 748145"/>
              <a:gd name="connsiteX20" fmla="*/ 595745 w 817418"/>
              <a:gd name="connsiteY20" fmla="*/ 318654 h 748145"/>
              <a:gd name="connsiteX21" fmla="*/ 457200 w 817418"/>
              <a:gd name="connsiteY21" fmla="*/ 193963 h 748145"/>
              <a:gd name="connsiteX22" fmla="*/ 401782 w 817418"/>
              <a:gd name="connsiteY22" fmla="*/ 166254 h 748145"/>
              <a:gd name="connsiteX23" fmla="*/ 332509 w 817418"/>
              <a:gd name="connsiteY23" fmla="*/ 110836 h 748145"/>
              <a:gd name="connsiteX24" fmla="*/ 193963 w 817418"/>
              <a:gd name="connsiteY24" fmla="*/ 55418 h 748145"/>
              <a:gd name="connsiteX25" fmla="*/ 152400 w 817418"/>
              <a:gd name="connsiteY25" fmla="*/ 27709 h 748145"/>
              <a:gd name="connsiteX26" fmla="*/ 69272 w 817418"/>
              <a:gd name="connsiteY26" fmla="*/ 0 h 748145"/>
              <a:gd name="connsiteX27" fmla="*/ 41563 w 817418"/>
              <a:gd name="connsiteY27" fmla="*/ 41563 h 748145"/>
              <a:gd name="connsiteX28" fmla="*/ 69272 w 817418"/>
              <a:gd name="connsiteY28" fmla="*/ 110836 h 748145"/>
              <a:gd name="connsiteX29" fmla="*/ 69272 w 817418"/>
              <a:gd name="connsiteY29" fmla="*/ 110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7418" h="748145">
                <a:moveTo>
                  <a:pt x="124691" y="13854"/>
                </a:moveTo>
                <a:lnTo>
                  <a:pt x="124691" y="13854"/>
                </a:lnTo>
                <a:cubicBezTo>
                  <a:pt x="87745" y="32327"/>
                  <a:pt x="44727" y="41829"/>
                  <a:pt x="13854" y="69272"/>
                </a:cubicBezTo>
                <a:cubicBezTo>
                  <a:pt x="-378" y="81923"/>
                  <a:pt x="0" y="105650"/>
                  <a:pt x="0" y="124691"/>
                </a:cubicBezTo>
                <a:cubicBezTo>
                  <a:pt x="0" y="182059"/>
                  <a:pt x="320" y="235848"/>
                  <a:pt x="41563" y="277091"/>
                </a:cubicBezTo>
                <a:cubicBezTo>
                  <a:pt x="53337" y="288865"/>
                  <a:pt x="69272" y="295564"/>
                  <a:pt x="83127" y="304800"/>
                </a:cubicBezTo>
                <a:cubicBezTo>
                  <a:pt x="87745" y="323273"/>
                  <a:pt x="91510" y="341980"/>
                  <a:pt x="96982" y="360218"/>
                </a:cubicBezTo>
                <a:cubicBezTo>
                  <a:pt x="128398" y="464937"/>
                  <a:pt x="156347" y="449676"/>
                  <a:pt x="55418" y="429491"/>
                </a:cubicBezTo>
                <a:cubicBezTo>
                  <a:pt x="63885" y="454892"/>
                  <a:pt x="80897" y="530230"/>
                  <a:pt x="110836" y="554181"/>
                </a:cubicBezTo>
                <a:cubicBezTo>
                  <a:pt x="122240" y="563304"/>
                  <a:pt x="139634" y="560944"/>
                  <a:pt x="152400" y="568036"/>
                </a:cubicBezTo>
                <a:cubicBezTo>
                  <a:pt x="154804" y="569372"/>
                  <a:pt x="290362" y="662130"/>
                  <a:pt x="304800" y="665018"/>
                </a:cubicBezTo>
                <a:cubicBezTo>
                  <a:pt x="350982" y="674254"/>
                  <a:pt x="398665" y="677835"/>
                  <a:pt x="443345" y="692727"/>
                </a:cubicBezTo>
                <a:cubicBezTo>
                  <a:pt x="478952" y="704595"/>
                  <a:pt x="502061" y="713478"/>
                  <a:pt x="540327" y="720436"/>
                </a:cubicBezTo>
                <a:cubicBezTo>
                  <a:pt x="722366" y="753535"/>
                  <a:pt x="567024" y="716720"/>
                  <a:pt x="692727" y="748145"/>
                </a:cubicBezTo>
                <a:cubicBezTo>
                  <a:pt x="715818" y="743527"/>
                  <a:pt x="740356" y="743567"/>
                  <a:pt x="762000" y="734291"/>
                </a:cubicBezTo>
                <a:cubicBezTo>
                  <a:pt x="801812" y="717229"/>
                  <a:pt x="795346" y="670177"/>
                  <a:pt x="803563" y="637309"/>
                </a:cubicBezTo>
                <a:cubicBezTo>
                  <a:pt x="807105" y="623141"/>
                  <a:pt x="812800" y="609600"/>
                  <a:pt x="817418" y="595745"/>
                </a:cubicBezTo>
                <a:cubicBezTo>
                  <a:pt x="808129" y="540014"/>
                  <a:pt x="814816" y="510016"/>
                  <a:pt x="775854" y="471054"/>
                </a:cubicBezTo>
                <a:cubicBezTo>
                  <a:pt x="764080" y="459280"/>
                  <a:pt x="748145" y="452581"/>
                  <a:pt x="734291" y="443345"/>
                </a:cubicBezTo>
                <a:cubicBezTo>
                  <a:pt x="716111" y="416075"/>
                  <a:pt x="705197" y="393815"/>
                  <a:pt x="678872" y="374072"/>
                </a:cubicBezTo>
                <a:cubicBezTo>
                  <a:pt x="652230" y="354091"/>
                  <a:pt x="619293" y="342202"/>
                  <a:pt x="595745" y="318654"/>
                </a:cubicBezTo>
                <a:cubicBezTo>
                  <a:pt x="547427" y="270336"/>
                  <a:pt x="514062" y="231871"/>
                  <a:pt x="457200" y="193963"/>
                </a:cubicBezTo>
                <a:cubicBezTo>
                  <a:pt x="440016" y="182507"/>
                  <a:pt x="418966" y="177710"/>
                  <a:pt x="401782" y="166254"/>
                </a:cubicBezTo>
                <a:cubicBezTo>
                  <a:pt x="377178" y="149851"/>
                  <a:pt x="358601" y="124752"/>
                  <a:pt x="332509" y="110836"/>
                </a:cubicBezTo>
                <a:cubicBezTo>
                  <a:pt x="288621" y="87429"/>
                  <a:pt x="235349" y="83009"/>
                  <a:pt x="193963" y="55418"/>
                </a:cubicBezTo>
                <a:cubicBezTo>
                  <a:pt x="180109" y="46182"/>
                  <a:pt x="167616" y="34472"/>
                  <a:pt x="152400" y="27709"/>
                </a:cubicBezTo>
                <a:cubicBezTo>
                  <a:pt x="125709" y="15846"/>
                  <a:pt x="69272" y="0"/>
                  <a:pt x="69272" y="0"/>
                </a:cubicBezTo>
                <a:cubicBezTo>
                  <a:pt x="60036" y="13854"/>
                  <a:pt x="44300" y="25139"/>
                  <a:pt x="41563" y="41563"/>
                </a:cubicBezTo>
                <a:cubicBezTo>
                  <a:pt x="39423" y="54402"/>
                  <a:pt x="62506" y="97303"/>
                  <a:pt x="69272" y="110836"/>
                </a:cubicBezTo>
                <a:lnTo>
                  <a:pt x="69272" y="11083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590800"/>
            <a:ext cx="295369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8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WHEELS (need 4)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167" y="1576440"/>
            <a:ext cx="3822879" cy="48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1870364"/>
            <a:ext cx="838200" cy="1787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89273" y="1870364"/>
            <a:ext cx="817418" cy="748145"/>
          </a:xfrm>
          <a:custGeom>
            <a:avLst/>
            <a:gdLst>
              <a:gd name="connsiteX0" fmla="*/ 124691 w 817418"/>
              <a:gd name="connsiteY0" fmla="*/ 13854 h 748145"/>
              <a:gd name="connsiteX1" fmla="*/ 124691 w 817418"/>
              <a:gd name="connsiteY1" fmla="*/ 13854 h 748145"/>
              <a:gd name="connsiteX2" fmla="*/ 13854 w 817418"/>
              <a:gd name="connsiteY2" fmla="*/ 69272 h 748145"/>
              <a:gd name="connsiteX3" fmla="*/ 0 w 817418"/>
              <a:gd name="connsiteY3" fmla="*/ 124691 h 748145"/>
              <a:gd name="connsiteX4" fmla="*/ 41563 w 817418"/>
              <a:gd name="connsiteY4" fmla="*/ 277091 h 748145"/>
              <a:gd name="connsiteX5" fmla="*/ 83127 w 817418"/>
              <a:gd name="connsiteY5" fmla="*/ 304800 h 748145"/>
              <a:gd name="connsiteX6" fmla="*/ 96982 w 817418"/>
              <a:gd name="connsiteY6" fmla="*/ 360218 h 748145"/>
              <a:gd name="connsiteX7" fmla="*/ 55418 w 817418"/>
              <a:gd name="connsiteY7" fmla="*/ 429491 h 748145"/>
              <a:gd name="connsiteX8" fmla="*/ 110836 w 817418"/>
              <a:gd name="connsiteY8" fmla="*/ 554181 h 748145"/>
              <a:gd name="connsiteX9" fmla="*/ 152400 w 817418"/>
              <a:gd name="connsiteY9" fmla="*/ 568036 h 748145"/>
              <a:gd name="connsiteX10" fmla="*/ 304800 w 817418"/>
              <a:gd name="connsiteY10" fmla="*/ 665018 h 748145"/>
              <a:gd name="connsiteX11" fmla="*/ 443345 w 817418"/>
              <a:gd name="connsiteY11" fmla="*/ 692727 h 748145"/>
              <a:gd name="connsiteX12" fmla="*/ 540327 w 817418"/>
              <a:gd name="connsiteY12" fmla="*/ 720436 h 748145"/>
              <a:gd name="connsiteX13" fmla="*/ 692727 w 817418"/>
              <a:gd name="connsiteY13" fmla="*/ 748145 h 748145"/>
              <a:gd name="connsiteX14" fmla="*/ 762000 w 817418"/>
              <a:gd name="connsiteY14" fmla="*/ 734291 h 748145"/>
              <a:gd name="connsiteX15" fmla="*/ 803563 w 817418"/>
              <a:gd name="connsiteY15" fmla="*/ 637309 h 748145"/>
              <a:gd name="connsiteX16" fmla="*/ 817418 w 817418"/>
              <a:gd name="connsiteY16" fmla="*/ 595745 h 748145"/>
              <a:gd name="connsiteX17" fmla="*/ 775854 w 817418"/>
              <a:gd name="connsiteY17" fmla="*/ 471054 h 748145"/>
              <a:gd name="connsiteX18" fmla="*/ 734291 w 817418"/>
              <a:gd name="connsiteY18" fmla="*/ 443345 h 748145"/>
              <a:gd name="connsiteX19" fmla="*/ 678872 w 817418"/>
              <a:gd name="connsiteY19" fmla="*/ 374072 h 748145"/>
              <a:gd name="connsiteX20" fmla="*/ 595745 w 817418"/>
              <a:gd name="connsiteY20" fmla="*/ 318654 h 748145"/>
              <a:gd name="connsiteX21" fmla="*/ 457200 w 817418"/>
              <a:gd name="connsiteY21" fmla="*/ 193963 h 748145"/>
              <a:gd name="connsiteX22" fmla="*/ 401782 w 817418"/>
              <a:gd name="connsiteY22" fmla="*/ 166254 h 748145"/>
              <a:gd name="connsiteX23" fmla="*/ 332509 w 817418"/>
              <a:gd name="connsiteY23" fmla="*/ 110836 h 748145"/>
              <a:gd name="connsiteX24" fmla="*/ 193963 w 817418"/>
              <a:gd name="connsiteY24" fmla="*/ 55418 h 748145"/>
              <a:gd name="connsiteX25" fmla="*/ 152400 w 817418"/>
              <a:gd name="connsiteY25" fmla="*/ 27709 h 748145"/>
              <a:gd name="connsiteX26" fmla="*/ 69272 w 817418"/>
              <a:gd name="connsiteY26" fmla="*/ 0 h 748145"/>
              <a:gd name="connsiteX27" fmla="*/ 41563 w 817418"/>
              <a:gd name="connsiteY27" fmla="*/ 41563 h 748145"/>
              <a:gd name="connsiteX28" fmla="*/ 69272 w 817418"/>
              <a:gd name="connsiteY28" fmla="*/ 110836 h 748145"/>
              <a:gd name="connsiteX29" fmla="*/ 69272 w 817418"/>
              <a:gd name="connsiteY29" fmla="*/ 110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7418" h="748145">
                <a:moveTo>
                  <a:pt x="124691" y="13854"/>
                </a:moveTo>
                <a:lnTo>
                  <a:pt x="124691" y="13854"/>
                </a:lnTo>
                <a:cubicBezTo>
                  <a:pt x="87745" y="32327"/>
                  <a:pt x="44727" y="41829"/>
                  <a:pt x="13854" y="69272"/>
                </a:cubicBezTo>
                <a:cubicBezTo>
                  <a:pt x="-378" y="81923"/>
                  <a:pt x="0" y="105650"/>
                  <a:pt x="0" y="124691"/>
                </a:cubicBezTo>
                <a:cubicBezTo>
                  <a:pt x="0" y="182059"/>
                  <a:pt x="320" y="235848"/>
                  <a:pt x="41563" y="277091"/>
                </a:cubicBezTo>
                <a:cubicBezTo>
                  <a:pt x="53337" y="288865"/>
                  <a:pt x="69272" y="295564"/>
                  <a:pt x="83127" y="304800"/>
                </a:cubicBezTo>
                <a:cubicBezTo>
                  <a:pt x="87745" y="323273"/>
                  <a:pt x="91510" y="341980"/>
                  <a:pt x="96982" y="360218"/>
                </a:cubicBezTo>
                <a:cubicBezTo>
                  <a:pt x="128398" y="464937"/>
                  <a:pt x="156347" y="449676"/>
                  <a:pt x="55418" y="429491"/>
                </a:cubicBezTo>
                <a:cubicBezTo>
                  <a:pt x="63885" y="454892"/>
                  <a:pt x="80897" y="530230"/>
                  <a:pt x="110836" y="554181"/>
                </a:cubicBezTo>
                <a:cubicBezTo>
                  <a:pt x="122240" y="563304"/>
                  <a:pt x="139634" y="560944"/>
                  <a:pt x="152400" y="568036"/>
                </a:cubicBezTo>
                <a:cubicBezTo>
                  <a:pt x="154804" y="569372"/>
                  <a:pt x="290362" y="662130"/>
                  <a:pt x="304800" y="665018"/>
                </a:cubicBezTo>
                <a:cubicBezTo>
                  <a:pt x="350982" y="674254"/>
                  <a:pt x="398665" y="677835"/>
                  <a:pt x="443345" y="692727"/>
                </a:cubicBezTo>
                <a:cubicBezTo>
                  <a:pt x="478952" y="704595"/>
                  <a:pt x="502061" y="713478"/>
                  <a:pt x="540327" y="720436"/>
                </a:cubicBezTo>
                <a:cubicBezTo>
                  <a:pt x="722366" y="753535"/>
                  <a:pt x="567024" y="716720"/>
                  <a:pt x="692727" y="748145"/>
                </a:cubicBezTo>
                <a:cubicBezTo>
                  <a:pt x="715818" y="743527"/>
                  <a:pt x="740356" y="743567"/>
                  <a:pt x="762000" y="734291"/>
                </a:cubicBezTo>
                <a:cubicBezTo>
                  <a:pt x="801812" y="717229"/>
                  <a:pt x="795346" y="670177"/>
                  <a:pt x="803563" y="637309"/>
                </a:cubicBezTo>
                <a:cubicBezTo>
                  <a:pt x="807105" y="623141"/>
                  <a:pt x="812800" y="609600"/>
                  <a:pt x="817418" y="595745"/>
                </a:cubicBezTo>
                <a:cubicBezTo>
                  <a:pt x="808129" y="540014"/>
                  <a:pt x="814816" y="510016"/>
                  <a:pt x="775854" y="471054"/>
                </a:cubicBezTo>
                <a:cubicBezTo>
                  <a:pt x="764080" y="459280"/>
                  <a:pt x="748145" y="452581"/>
                  <a:pt x="734291" y="443345"/>
                </a:cubicBezTo>
                <a:cubicBezTo>
                  <a:pt x="716111" y="416075"/>
                  <a:pt x="705197" y="393815"/>
                  <a:pt x="678872" y="374072"/>
                </a:cubicBezTo>
                <a:cubicBezTo>
                  <a:pt x="652230" y="354091"/>
                  <a:pt x="619293" y="342202"/>
                  <a:pt x="595745" y="318654"/>
                </a:cubicBezTo>
                <a:cubicBezTo>
                  <a:pt x="547427" y="270336"/>
                  <a:pt x="514062" y="231871"/>
                  <a:pt x="457200" y="193963"/>
                </a:cubicBezTo>
                <a:cubicBezTo>
                  <a:pt x="440016" y="182507"/>
                  <a:pt x="418966" y="177710"/>
                  <a:pt x="401782" y="166254"/>
                </a:cubicBezTo>
                <a:cubicBezTo>
                  <a:pt x="377178" y="149851"/>
                  <a:pt x="358601" y="124752"/>
                  <a:pt x="332509" y="110836"/>
                </a:cubicBezTo>
                <a:cubicBezTo>
                  <a:pt x="288621" y="87429"/>
                  <a:pt x="235349" y="83009"/>
                  <a:pt x="193963" y="55418"/>
                </a:cubicBezTo>
                <a:cubicBezTo>
                  <a:pt x="180109" y="46182"/>
                  <a:pt x="167616" y="34472"/>
                  <a:pt x="152400" y="27709"/>
                </a:cubicBezTo>
                <a:cubicBezTo>
                  <a:pt x="125709" y="15846"/>
                  <a:pt x="69272" y="0"/>
                  <a:pt x="69272" y="0"/>
                </a:cubicBezTo>
                <a:cubicBezTo>
                  <a:pt x="60036" y="13854"/>
                  <a:pt x="44300" y="25139"/>
                  <a:pt x="41563" y="41563"/>
                </a:cubicBezTo>
                <a:cubicBezTo>
                  <a:pt x="39423" y="54402"/>
                  <a:pt x="62506" y="97303"/>
                  <a:pt x="69272" y="110836"/>
                </a:cubicBezTo>
                <a:lnTo>
                  <a:pt x="69272" y="11083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01636"/>
            <a:ext cx="3200400" cy="255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97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	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6" y="1470818"/>
            <a:ext cx="822960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6168" y="1555659"/>
            <a:ext cx="3822879" cy="489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1870364"/>
            <a:ext cx="2057400" cy="4454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689273" y="1870364"/>
            <a:ext cx="817418" cy="748145"/>
          </a:xfrm>
          <a:custGeom>
            <a:avLst/>
            <a:gdLst>
              <a:gd name="connsiteX0" fmla="*/ 124691 w 817418"/>
              <a:gd name="connsiteY0" fmla="*/ 13854 h 748145"/>
              <a:gd name="connsiteX1" fmla="*/ 124691 w 817418"/>
              <a:gd name="connsiteY1" fmla="*/ 13854 h 748145"/>
              <a:gd name="connsiteX2" fmla="*/ 13854 w 817418"/>
              <a:gd name="connsiteY2" fmla="*/ 69272 h 748145"/>
              <a:gd name="connsiteX3" fmla="*/ 0 w 817418"/>
              <a:gd name="connsiteY3" fmla="*/ 124691 h 748145"/>
              <a:gd name="connsiteX4" fmla="*/ 41563 w 817418"/>
              <a:gd name="connsiteY4" fmla="*/ 277091 h 748145"/>
              <a:gd name="connsiteX5" fmla="*/ 83127 w 817418"/>
              <a:gd name="connsiteY5" fmla="*/ 304800 h 748145"/>
              <a:gd name="connsiteX6" fmla="*/ 96982 w 817418"/>
              <a:gd name="connsiteY6" fmla="*/ 360218 h 748145"/>
              <a:gd name="connsiteX7" fmla="*/ 55418 w 817418"/>
              <a:gd name="connsiteY7" fmla="*/ 429491 h 748145"/>
              <a:gd name="connsiteX8" fmla="*/ 110836 w 817418"/>
              <a:gd name="connsiteY8" fmla="*/ 554181 h 748145"/>
              <a:gd name="connsiteX9" fmla="*/ 152400 w 817418"/>
              <a:gd name="connsiteY9" fmla="*/ 568036 h 748145"/>
              <a:gd name="connsiteX10" fmla="*/ 304800 w 817418"/>
              <a:gd name="connsiteY10" fmla="*/ 665018 h 748145"/>
              <a:gd name="connsiteX11" fmla="*/ 443345 w 817418"/>
              <a:gd name="connsiteY11" fmla="*/ 692727 h 748145"/>
              <a:gd name="connsiteX12" fmla="*/ 540327 w 817418"/>
              <a:gd name="connsiteY12" fmla="*/ 720436 h 748145"/>
              <a:gd name="connsiteX13" fmla="*/ 692727 w 817418"/>
              <a:gd name="connsiteY13" fmla="*/ 748145 h 748145"/>
              <a:gd name="connsiteX14" fmla="*/ 762000 w 817418"/>
              <a:gd name="connsiteY14" fmla="*/ 734291 h 748145"/>
              <a:gd name="connsiteX15" fmla="*/ 803563 w 817418"/>
              <a:gd name="connsiteY15" fmla="*/ 637309 h 748145"/>
              <a:gd name="connsiteX16" fmla="*/ 817418 w 817418"/>
              <a:gd name="connsiteY16" fmla="*/ 595745 h 748145"/>
              <a:gd name="connsiteX17" fmla="*/ 775854 w 817418"/>
              <a:gd name="connsiteY17" fmla="*/ 471054 h 748145"/>
              <a:gd name="connsiteX18" fmla="*/ 734291 w 817418"/>
              <a:gd name="connsiteY18" fmla="*/ 443345 h 748145"/>
              <a:gd name="connsiteX19" fmla="*/ 678872 w 817418"/>
              <a:gd name="connsiteY19" fmla="*/ 374072 h 748145"/>
              <a:gd name="connsiteX20" fmla="*/ 595745 w 817418"/>
              <a:gd name="connsiteY20" fmla="*/ 318654 h 748145"/>
              <a:gd name="connsiteX21" fmla="*/ 457200 w 817418"/>
              <a:gd name="connsiteY21" fmla="*/ 193963 h 748145"/>
              <a:gd name="connsiteX22" fmla="*/ 401782 w 817418"/>
              <a:gd name="connsiteY22" fmla="*/ 166254 h 748145"/>
              <a:gd name="connsiteX23" fmla="*/ 332509 w 817418"/>
              <a:gd name="connsiteY23" fmla="*/ 110836 h 748145"/>
              <a:gd name="connsiteX24" fmla="*/ 193963 w 817418"/>
              <a:gd name="connsiteY24" fmla="*/ 55418 h 748145"/>
              <a:gd name="connsiteX25" fmla="*/ 152400 w 817418"/>
              <a:gd name="connsiteY25" fmla="*/ 27709 h 748145"/>
              <a:gd name="connsiteX26" fmla="*/ 69272 w 817418"/>
              <a:gd name="connsiteY26" fmla="*/ 0 h 748145"/>
              <a:gd name="connsiteX27" fmla="*/ 41563 w 817418"/>
              <a:gd name="connsiteY27" fmla="*/ 41563 h 748145"/>
              <a:gd name="connsiteX28" fmla="*/ 69272 w 817418"/>
              <a:gd name="connsiteY28" fmla="*/ 110836 h 748145"/>
              <a:gd name="connsiteX29" fmla="*/ 69272 w 817418"/>
              <a:gd name="connsiteY29" fmla="*/ 110836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17418" h="748145">
                <a:moveTo>
                  <a:pt x="124691" y="13854"/>
                </a:moveTo>
                <a:lnTo>
                  <a:pt x="124691" y="13854"/>
                </a:lnTo>
                <a:cubicBezTo>
                  <a:pt x="87745" y="32327"/>
                  <a:pt x="44727" y="41829"/>
                  <a:pt x="13854" y="69272"/>
                </a:cubicBezTo>
                <a:cubicBezTo>
                  <a:pt x="-378" y="81923"/>
                  <a:pt x="0" y="105650"/>
                  <a:pt x="0" y="124691"/>
                </a:cubicBezTo>
                <a:cubicBezTo>
                  <a:pt x="0" y="182059"/>
                  <a:pt x="320" y="235848"/>
                  <a:pt x="41563" y="277091"/>
                </a:cubicBezTo>
                <a:cubicBezTo>
                  <a:pt x="53337" y="288865"/>
                  <a:pt x="69272" y="295564"/>
                  <a:pt x="83127" y="304800"/>
                </a:cubicBezTo>
                <a:cubicBezTo>
                  <a:pt x="87745" y="323273"/>
                  <a:pt x="91510" y="341980"/>
                  <a:pt x="96982" y="360218"/>
                </a:cubicBezTo>
                <a:cubicBezTo>
                  <a:pt x="128398" y="464937"/>
                  <a:pt x="156347" y="449676"/>
                  <a:pt x="55418" y="429491"/>
                </a:cubicBezTo>
                <a:cubicBezTo>
                  <a:pt x="63885" y="454892"/>
                  <a:pt x="80897" y="530230"/>
                  <a:pt x="110836" y="554181"/>
                </a:cubicBezTo>
                <a:cubicBezTo>
                  <a:pt x="122240" y="563304"/>
                  <a:pt x="139634" y="560944"/>
                  <a:pt x="152400" y="568036"/>
                </a:cubicBezTo>
                <a:cubicBezTo>
                  <a:pt x="154804" y="569372"/>
                  <a:pt x="290362" y="662130"/>
                  <a:pt x="304800" y="665018"/>
                </a:cubicBezTo>
                <a:cubicBezTo>
                  <a:pt x="350982" y="674254"/>
                  <a:pt x="398665" y="677835"/>
                  <a:pt x="443345" y="692727"/>
                </a:cubicBezTo>
                <a:cubicBezTo>
                  <a:pt x="478952" y="704595"/>
                  <a:pt x="502061" y="713478"/>
                  <a:pt x="540327" y="720436"/>
                </a:cubicBezTo>
                <a:cubicBezTo>
                  <a:pt x="722366" y="753535"/>
                  <a:pt x="567024" y="716720"/>
                  <a:pt x="692727" y="748145"/>
                </a:cubicBezTo>
                <a:cubicBezTo>
                  <a:pt x="715818" y="743527"/>
                  <a:pt x="740356" y="743567"/>
                  <a:pt x="762000" y="734291"/>
                </a:cubicBezTo>
                <a:cubicBezTo>
                  <a:pt x="801812" y="717229"/>
                  <a:pt x="795346" y="670177"/>
                  <a:pt x="803563" y="637309"/>
                </a:cubicBezTo>
                <a:cubicBezTo>
                  <a:pt x="807105" y="623141"/>
                  <a:pt x="812800" y="609600"/>
                  <a:pt x="817418" y="595745"/>
                </a:cubicBezTo>
                <a:cubicBezTo>
                  <a:pt x="808129" y="540014"/>
                  <a:pt x="814816" y="510016"/>
                  <a:pt x="775854" y="471054"/>
                </a:cubicBezTo>
                <a:cubicBezTo>
                  <a:pt x="764080" y="459280"/>
                  <a:pt x="748145" y="452581"/>
                  <a:pt x="734291" y="443345"/>
                </a:cubicBezTo>
                <a:cubicBezTo>
                  <a:pt x="716111" y="416075"/>
                  <a:pt x="705197" y="393815"/>
                  <a:pt x="678872" y="374072"/>
                </a:cubicBezTo>
                <a:cubicBezTo>
                  <a:pt x="652230" y="354091"/>
                  <a:pt x="619293" y="342202"/>
                  <a:pt x="595745" y="318654"/>
                </a:cubicBezTo>
                <a:cubicBezTo>
                  <a:pt x="547427" y="270336"/>
                  <a:pt x="514062" y="231871"/>
                  <a:pt x="457200" y="193963"/>
                </a:cubicBezTo>
                <a:cubicBezTo>
                  <a:pt x="440016" y="182507"/>
                  <a:pt x="418966" y="177710"/>
                  <a:pt x="401782" y="166254"/>
                </a:cubicBezTo>
                <a:cubicBezTo>
                  <a:pt x="377178" y="149851"/>
                  <a:pt x="358601" y="124752"/>
                  <a:pt x="332509" y="110836"/>
                </a:cubicBezTo>
                <a:cubicBezTo>
                  <a:pt x="288621" y="87429"/>
                  <a:pt x="235349" y="83009"/>
                  <a:pt x="193963" y="55418"/>
                </a:cubicBezTo>
                <a:cubicBezTo>
                  <a:pt x="180109" y="46182"/>
                  <a:pt x="167616" y="34472"/>
                  <a:pt x="152400" y="27709"/>
                </a:cubicBezTo>
                <a:cubicBezTo>
                  <a:pt x="125709" y="15846"/>
                  <a:pt x="69272" y="0"/>
                  <a:pt x="69272" y="0"/>
                </a:cubicBezTo>
                <a:cubicBezTo>
                  <a:pt x="60036" y="13854"/>
                  <a:pt x="44300" y="25139"/>
                  <a:pt x="41563" y="41563"/>
                </a:cubicBezTo>
                <a:cubicBezTo>
                  <a:pt x="39423" y="54402"/>
                  <a:pt x="62506" y="97303"/>
                  <a:pt x="69272" y="110836"/>
                </a:cubicBezTo>
                <a:lnTo>
                  <a:pt x="69272" y="110836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19" y="437284"/>
            <a:ext cx="3133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41910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Sheet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9325" y="828675"/>
            <a:ext cx="4705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8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Sheet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9325" y="828675"/>
            <a:ext cx="4705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46482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X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1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352800" y="1773382"/>
            <a:ext cx="1600200" cy="381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26" y="2206769"/>
            <a:ext cx="1861974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057401"/>
            <a:ext cx="1749761" cy="368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36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33900" y="1752600"/>
            <a:ext cx="1333500" cy="4301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57401"/>
            <a:ext cx="2626519" cy="382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7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4527531"/>
            <a:ext cx="1981200" cy="7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	JOINERS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02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20634" y="1904999"/>
            <a:ext cx="838200" cy="39754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2057401"/>
            <a:ext cx="609600" cy="40385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55" y="533400"/>
            <a:ext cx="2209800" cy="4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55" y="5181600"/>
            <a:ext cx="1752600" cy="14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219200" y="3397448"/>
            <a:ext cx="457200" cy="1784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5042299"/>
            <a:ext cx="1981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Inventory Sheet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1490" y="928688"/>
            <a:ext cx="47148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75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 ARMS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295400" y="1905000"/>
            <a:ext cx="14859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68" y="2362200"/>
            <a:ext cx="357216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87081"/>
            <a:ext cx="3456857" cy="96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10400" y="4419600"/>
            <a:ext cx="2009057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895600" y="2895600"/>
            <a:ext cx="838200" cy="1524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514600" cy="30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3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5149034">
            <a:off x="1547090" y="3735516"/>
            <a:ext cx="952775" cy="1524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71" y="2855768"/>
            <a:ext cx="3388929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774873" y="3719277"/>
            <a:ext cx="2147454" cy="1628578"/>
          </a:xfrm>
          <a:custGeom>
            <a:avLst/>
            <a:gdLst>
              <a:gd name="connsiteX0" fmla="*/ 1454727 w 2147454"/>
              <a:gd name="connsiteY0" fmla="*/ 1628578 h 1628578"/>
              <a:gd name="connsiteX1" fmla="*/ 1454727 w 2147454"/>
              <a:gd name="connsiteY1" fmla="*/ 1628578 h 1628578"/>
              <a:gd name="connsiteX2" fmla="*/ 1537854 w 2147454"/>
              <a:gd name="connsiteY2" fmla="*/ 1531596 h 1628578"/>
              <a:gd name="connsiteX3" fmla="*/ 1648691 w 2147454"/>
              <a:gd name="connsiteY3" fmla="*/ 1476178 h 1628578"/>
              <a:gd name="connsiteX4" fmla="*/ 1704109 w 2147454"/>
              <a:gd name="connsiteY4" fmla="*/ 1448468 h 1628578"/>
              <a:gd name="connsiteX5" fmla="*/ 1773382 w 2147454"/>
              <a:gd name="connsiteY5" fmla="*/ 1406905 h 1628578"/>
              <a:gd name="connsiteX6" fmla="*/ 1814945 w 2147454"/>
              <a:gd name="connsiteY6" fmla="*/ 1379196 h 1628578"/>
              <a:gd name="connsiteX7" fmla="*/ 1870363 w 2147454"/>
              <a:gd name="connsiteY7" fmla="*/ 1351487 h 1628578"/>
              <a:gd name="connsiteX8" fmla="*/ 1925782 w 2147454"/>
              <a:gd name="connsiteY8" fmla="*/ 1296068 h 1628578"/>
              <a:gd name="connsiteX9" fmla="*/ 1939636 w 2147454"/>
              <a:gd name="connsiteY9" fmla="*/ 1254505 h 1628578"/>
              <a:gd name="connsiteX10" fmla="*/ 1981200 w 2147454"/>
              <a:gd name="connsiteY10" fmla="*/ 1185232 h 1628578"/>
              <a:gd name="connsiteX11" fmla="*/ 1995054 w 2147454"/>
              <a:gd name="connsiteY11" fmla="*/ 1115959 h 1628578"/>
              <a:gd name="connsiteX12" fmla="*/ 2022763 w 2147454"/>
              <a:gd name="connsiteY12" fmla="*/ 1060541 h 1628578"/>
              <a:gd name="connsiteX13" fmla="*/ 2050472 w 2147454"/>
              <a:gd name="connsiteY13" fmla="*/ 935850 h 1628578"/>
              <a:gd name="connsiteX14" fmla="*/ 2078182 w 2147454"/>
              <a:gd name="connsiteY14" fmla="*/ 783450 h 1628578"/>
              <a:gd name="connsiteX15" fmla="*/ 2105891 w 2147454"/>
              <a:gd name="connsiteY15" fmla="*/ 700323 h 1628578"/>
              <a:gd name="connsiteX16" fmla="*/ 2119745 w 2147454"/>
              <a:gd name="connsiteY16" fmla="*/ 534068 h 1628578"/>
              <a:gd name="connsiteX17" fmla="*/ 2133600 w 2147454"/>
              <a:gd name="connsiteY17" fmla="*/ 492505 h 1628578"/>
              <a:gd name="connsiteX18" fmla="*/ 2147454 w 2147454"/>
              <a:gd name="connsiteY18" fmla="*/ 284687 h 1628578"/>
              <a:gd name="connsiteX19" fmla="*/ 2133600 w 2147454"/>
              <a:gd name="connsiteY19" fmla="*/ 173850 h 1628578"/>
              <a:gd name="connsiteX20" fmla="*/ 2064327 w 2147454"/>
              <a:gd name="connsiteY20" fmla="*/ 90723 h 1628578"/>
              <a:gd name="connsiteX21" fmla="*/ 1856509 w 2147454"/>
              <a:gd name="connsiteY21" fmla="*/ 21450 h 1628578"/>
              <a:gd name="connsiteX22" fmla="*/ 1524000 w 2147454"/>
              <a:gd name="connsiteY22" fmla="*/ 21450 h 1628578"/>
              <a:gd name="connsiteX23" fmla="*/ 1413163 w 2147454"/>
              <a:gd name="connsiteY23" fmla="*/ 49159 h 1628578"/>
              <a:gd name="connsiteX24" fmla="*/ 1302327 w 2147454"/>
              <a:gd name="connsiteY24" fmla="*/ 63014 h 1628578"/>
              <a:gd name="connsiteX25" fmla="*/ 1122218 w 2147454"/>
              <a:gd name="connsiteY25" fmla="*/ 104578 h 1628578"/>
              <a:gd name="connsiteX26" fmla="*/ 1066800 w 2147454"/>
              <a:gd name="connsiteY26" fmla="*/ 118432 h 1628578"/>
              <a:gd name="connsiteX27" fmla="*/ 1025236 w 2147454"/>
              <a:gd name="connsiteY27" fmla="*/ 132287 h 1628578"/>
              <a:gd name="connsiteX28" fmla="*/ 623454 w 2147454"/>
              <a:gd name="connsiteY28" fmla="*/ 159996 h 1628578"/>
              <a:gd name="connsiteX29" fmla="*/ 540327 w 2147454"/>
              <a:gd name="connsiteY29" fmla="*/ 187705 h 1628578"/>
              <a:gd name="connsiteX30" fmla="*/ 498763 w 2147454"/>
              <a:gd name="connsiteY30" fmla="*/ 201559 h 1628578"/>
              <a:gd name="connsiteX31" fmla="*/ 443345 w 2147454"/>
              <a:gd name="connsiteY31" fmla="*/ 215414 h 1628578"/>
              <a:gd name="connsiteX32" fmla="*/ 387927 w 2147454"/>
              <a:gd name="connsiteY32" fmla="*/ 243123 h 1628578"/>
              <a:gd name="connsiteX33" fmla="*/ 346363 w 2147454"/>
              <a:gd name="connsiteY33" fmla="*/ 256978 h 1628578"/>
              <a:gd name="connsiteX34" fmla="*/ 263236 w 2147454"/>
              <a:gd name="connsiteY34" fmla="*/ 312396 h 1628578"/>
              <a:gd name="connsiteX35" fmla="*/ 124691 w 2147454"/>
              <a:gd name="connsiteY35" fmla="*/ 340105 h 1628578"/>
              <a:gd name="connsiteX36" fmla="*/ 83127 w 2147454"/>
              <a:gd name="connsiteY36" fmla="*/ 367814 h 1628578"/>
              <a:gd name="connsiteX37" fmla="*/ 27709 w 2147454"/>
              <a:gd name="connsiteY37" fmla="*/ 450941 h 1628578"/>
              <a:gd name="connsiteX38" fmla="*/ 0 w 2147454"/>
              <a:gd name="connsiteY38" fmla="*/ 575632 h 1628578"/>
              <a:gd name="connsiteX39" fmla="*/ 13854 w 2147454"/>
              <a:gd name="connsiteY39" fmla="*/ 755741 h 1628578"/>
              <a:gd name="connsiteX40" fmla="*/ 83127 w 2147454"/>
              <a:gd name="connsiteY40" fmla="*/ 921996 h 1628578"/>
              <a:gd name="connsiteX41" fmla="*/ 96982 w 2147454"/>
              <a:gd name="connsiteY41" fmla="*/ 977414 h 1628578"/>
              <a:gd name="connsiteX42" fmla="*/ 138545 w 2147454"/>
              <a:gd name="connsiteY42" fmla="*/ 1032832 h 1628578"/>
              <a:gd name="connsiteX43" fmla="*/ 166254 w 2147454"/>
              <a:gd name="connsiteY43" fmla="*/ 1102105 h 1628578"/>
              <a:gd name="connsiteX44" fmla="*/ 207818 w 2147454"/>
              <a:gd name="connsiteY44" fmla="*/ 1157523 h 1628578"/>
              <a:gd name="connsiteX45" fmla="*/ 332509 w 2147454"/>
              <a:gd name="connsiteY45" fmla="*/ 1268359 h 1628578"/>
              <a:gd name="connsiteX46" fmla="*/ 401782 w 2147454"/>
              <a:gd name="connsiteY46" fmla="*/ 1323778 h 1628578"/>
              <a:gd name="connsiteX47" fmla="*/ 540327 w 2147454"/>
              <a:gd name="connsiteY47" fmla="*/ 1393050 h 1628578"/>
              <a:gd name="connsiteX48" fmla="*/ 581891 w 2147454"/>
              <a:gd name="connsiteY48" fmla="*/ 1420759 h 1628578"/>
              <a:gd name="connsiteX49" fmla="*/ 706582 w 2147454"/>
              <a:gd name="connsiteY49" fmla="*/ 1462323 h 1628578"/>
              <a:gd name="connsiteX50" fmla="*/ 775854 w 2147454"/>
              <a:gd name="connsiteY50" fmla="*/ 1503887 h 1628578"/>
              <a:gd name="connsiteX51" fmla="*/ 900545 w 2147454"/>
              <a:gd name="connsiteY51" fmla="*/ 1517741 h 1628578"/>
              <a:gd name="connsiteX52" fmla="*/ 1066800 w 2147454"/>
              <a:gd name="connsiteY52" fmla="*/ 1490032 h 1628578"/>
              <a:gd name="connsiteX53" fmla="*/ 1149927 w 2147454"/>
              <a:gd name="connsiteY53" fmla="*/ 1462323 h 1628578"/>
              <a:gd name="connsiteX54" fmla="*/ 1316182 w 2147454"/>
              <a:gd name="connsiteY54" fmla="*/ 1490032 h 1628578"/>
              <a:gd name="connsiteX55" fmla="*/ 1357745 w 2147454"/>
              <a:gd name="connsiteY55" fmla="*/ 1503887 h 1628578"/>
              <a:gd name="connsiteX56" fmla="*/ 1399309 w 2147454"/>
              <a:gd name="connsiteY56" fmla="*/ 1531596 h 1628578"/>
              <a:gd name="connsiteX57" fmla="*/ 1468582 w 2147454"/>
              <a:gd name="connsiteY57" fmla="*/ 1545450 h 1628578"/>
              <a:gd name="connsiteX58" fmla="*/ 1482436 w 2147454"/>
              <a:gd name="connsiteY58" fmla="*/ 1545450 h 16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47454" h="1628578">
                <a:moveTo>
                  <a:pt x="1454727" y="1628578"/>
                </a:moveTo>
                <a:lnTo>
                  <a:pt x="1454727" y="1628578"/>
                </a:lnTo>
                <a:cubicBezTo>
                  <a:pt x="1482436" y="1596251"/>
                  <a:pt x="1507747" y="1561703"/>
                  <a:pt x="1537854" y="1531596"/>
                </a:cubicBezTo>
                <a:cubicBezTo>
                  <a:pt x="1567295" y="1502155"/>
                  <a:pt x="1612971" y="1492054"/>
                  <a:pt x="1648691" y="1476178"/>
                </a:cubicBezTo>
                <a:cubicBezTo>
                  <a:pt x="1667564" y="1467790"/>
                  <a:pt x="1686055" y="1458498"/>
                  <a:pt x="1704109" y="1448468"/>
                </a:cubicBezTo>
                <a:cubicBezTo>
                  <a:pt x="1727649" y="1435390"/>
                  <a:pt x="1750547" y="1421177"/>
                  <a:pt x="1773382" y="1406905"/>
                </a:cubicBezTo>
                <a:cubicBezTo>
                  <a:pt x="1787502" y="1398080"/>
                  <a:pt x="1800488" y="1387457"/>
                  <a:pt x="1814945" y="1379196"/>
                </a:cubicBezTo>
                <a:cubicBezTo>
                  <a:pt x="1832877" y="1368949"/>
                  <a:pt x="1853841" y="1363879"/>
                  <a:pt x="1870363" y="1351487"/>
                </a:cubicBezTo>
                <a:cubicBezTo>
                  <a:pt x="1891263" y="1335812"/>
                  <a:pt x="1907309" y="1314541"/>
                  <a:pt x="1925782" y="1296068"/>
                </a:cubicBezTo>
                <a:cubicBezTo>
                  <a:pt x="1930400" y="1282214"/>
                  <a:pt x="1933105" y="1267567"/>
                  <a:pt x="1939636" y="1254505"/>
                </a:cubicBezTo>
                <a:cubicBezTo>
                  <a:pt x="1951679" y="1230419"/>
                  <a:pt x="1971199" y="1210235"/>
                  <a:pt x="1981200" y="1185232"/>
                </a:cubicBezTo>
                <a:cubicBezTo>
                  <a:pt x="1989946" y="1163368"/>
                  <a:pt x="1987607" y="1138299"/>
                  <a:pt x="1995054" y="1115959"/>
                </a:cubicBezTo>
                <a:cubicBezTo>
                  <a:pt x="2001585" y="1096366"/>
                  <a:pt x="2015511" y="1079879"/>
                  <a:pt x="2022763" y="1060541"/>
                </a:cubicBezTo>
                <a:cubicBezTo>
                  <a:pt x="2030614" y="1039605"/>
                  <a:pt x="2047372" y="952898"/>
                  <a:pt x="2050472" y="935850"/>
                </a:cubicBezTo>
                <a:cubicBezTo>
                  <a:pt x="2056232" y="904168"/>
                  <a:pt x="2068849" y="817672"/>
                  <a:pt x="2078182" y="783450"/>
                </a:cubicBezTo>
                <a:cubicBezTo>
                  <a:pt x="2085867" y="755271"/>
                  <a:pt x="2105891" y="700323"/>
                  <a:pt x="2105891" y="700323"/>
                </a:cubicBezTo>
                <a:cubicBezTo>
                  <a:pt x="2110509" y="644905"/>
                  <a:pt x="2112395" y="589191"/>
                  <a:pt x="2119745" y="534068"/>
                </a:cubicBezTo>
                <a:cubicBezTo>
                  <a:pt x="2121675" y="519592"/>
                  <a:pt x="2131987" y="507019"/>
                  <a:pt x="2133600" y="492505"/>
                </a:cubicBezTo>
                <a:cubicBezTo>
                  <a:pt x="2141267" y="423503"/>
                  <a:pt x="2142836" y="353960"/>
                  <a:pt x="2147454" y="284687"/>
                </a:cubicBezTo>
                <a:cubicBezTo>
                  <a:pt x="2142836" y="247741"/>
                  <a:pt x="2143397" y="209771"/>
                  <a:pt x="2133600" y="173850"/>
                </a:cubicBezTo>
                <a:cubicBezTo>
                  <a:pt x="2127443" y="151273"/>
                  <a:pt x="2079515" y="102536"/>
                  <a:pt x="2064327" y="90723"/>
                </a:cubicBezTo>
                <a:cubicBezTo>
                  <a:pt x="1966058" y="14292"/>
                  <a:pt x="1989618" y="36240"/>
                  <a:pt x="1856509" y="21450"/>
                </a:cubicBezTo>
                <a:cubicBezTo>
                  <a:pt x="1716916" y="-13447"/>
                  <a:pt x="1793187" y="-85"/>
                  <a:pt x="1524000" y="21450"/>
                </a:cubicBezTo>
                <a:cubicBezTo>
                  <a:pt x="1385611" y="32521"/>
                  <a:pt x="1511050" y="31361"/>
                  <a:pt x="1413163" y="49159"/>
                </a:cubicBezTo>
                <a:cubicBezTo>
                  <a:pt x="1376531" y="55819"/>
                  <a:pt x="1339272" y="58396"/>
                  <a:pt x="1302327" y="63014"/>
                </a:cubicBezTo>
                <a:cubicBezTo>
                  <a:pt x="1159269" y="110700"/>
                  <a:pt x="1280483" y="75803"/>
                  <a:pt x="1122218" y="104578"/>
                </a:cubicBezTo>
                <a:cubicBezTo>
                  <a:pt x="1103484" y="107984"/>
                  <a:pt x="1085109" y="113201"/>
                  <a:pt x="1066800" y="118432"/>
                </a:cubicBezTo>
                <a:cubicBezTo>
                  <a:pt x="1052758" y="122444"/>
                  <a:pt x="1039776" y="130924"/>
                  <a:pt x="1025236" y="132287"/>
                </a:cubicBezTo>
                <a:cubicBezTo>
                  <a:pt x="891577" y="144818"/>
                  <a:pt x="623454" y="159996"/>
                  <a:pt x="623454" y="159996"/>
                </a:cubicBezTo>
                <a:lnTo>
                  <a:pt x="540327" y="187705"/>
                </a:lnTo>
                <a:cubicBezTo>
                  <a:pt x="526472" y="192323"/>
                  <a:pt x="512931" y="198017"/>
                  <a:pt x="498763" y="201559"/>
                </a:cubicBezTo>
                <a:cubicBezTo>
                  <a:pt x="480290" y="206177"/>
                  <a:pt x="461174" y="208728"/>
                  <a:pt x="443345" y="215414"/>
                </a:cubicBezTo>
                <a:cubicBezTo>
                  <a:pt x="424007" y="222666"/>
                  <a:pt x="406910" y="234987"/>
                  <a:pt x="387927" y="243123"/>
                </a:cubicBezTo>
                <a:cubicBezTo>
                  <a:pt x="374504" y="248876"/>
                  <a:pt x="359129" y="249886"/>
                  <a:pt x="346363" y="256978"/>
                </a:cubicBezTo>
                <a:cubicBezTo>
                  <a:pt x="317252" y="273151"/>
                  <a:pt x="296085" y="306921"/>
                  <a:pt x="263236" y="312396"/>
                </a:cubicBezTo>
                <a:cubicBezTo>
                  <a:pt x="161327" y="329380"/>
                  <a:pt x="207361" y="319437"/>
                  <a:pt x="124691" y="340105"/>
                </a:cubicBezTo>
                <a:cubicBezTo>
                  <a:pt x="110836" y="349341"/>
                  <a:pt x="94092" y="355283"/>
                  <a:pt x="83127" y="367814"/>
                </a:cubicBezTo>
                <a:cubicBezTo>
                  <a:pt x="61197" y="392876"/>
                  <a:pt x="27709" y="450941"/>
                  <a:pt x="27709" y="450941"/>
                </a:cubicBezTo>
                <a:cubicBezTo>
                  <a:pt x="22364" y="472319"/>
                  <a:pt x="0" y="558038"/>
                  <a:pt x="0" y="575632"/>
                </a:cubicBezTo>
                <a:cubicBezTo>
                  <a:pt x="0" y="635846"/>
                  <a:pt x="4463" y="696264"/>
                  <a:pt x="13854" y="755741"/>
                </a:cubicBezTo>
                <a:cubicBezTo>
                  <a:pt x="25463" y="829267"/>
                  <a:pt x="55969" y="854101"/>
                  <a:pt x="83127" y="921996"/>
                </a:cubicBezTo>
                <a:cubicBezTo>
                  <a:pt x="90199" y="939675"/>
                  <a:pt x="88467" y="960383"/>
                  <a:pt x="96982" y="977414"/>
                </a:cubicBezTo>
                <a:cubicBezTo>
                  <a:pt x="107308" y="998067"/>
                  <a:pt x="127331" y="1012647"/>
                  <a:pt x="138545" y="1032832"/>
                </a:cubicBezTo>
                <a:cubicBezTo>
                  <a:pt x="150623" y="1054572"/>
                  <a:pt x="154176" y="1080365"/>
                  <a:pt x="166254" y="1102105"/>
                </a:cubicBezTo>
                <a:cubicBezTo>
                  <a:pt x="177468" y="1122290"/>
                  <a:pt x="192371" y="1140360"/>
                  <a:pt x="207818" y="1157523"/>
                </a:cubicBezTo>
                <a:cubicBezTo>
                  <a:pt x="278995" y="1236608"/>
                  <a:pt x="268421" y="1225634"/>
                  <a:pt x="332509" y="1268359"/>
                </a:cubicBezTo>
                <a:cubicBezTo>
                  <a:pt x="383707" y="1345156"/>
                  <a:pt x="330925" y="1284413"/>
                  <a:pt x="401782" y="1323778"/>
                </a:cubicBezTo>
                <a:cubicBezTo>
                  <a:pt x="536740" y="1398755"/>
                  <a:pt x="432025" y="1365975"/>
                  <a:pt x="540327" y="1393050"/>
                </a:cubicBezTo>
                <a:cubicBezTo>
                  <a:pt x="554182" y="1402286"/>
                  <a:pt x="566521" y="1414355"/>
                  <a:pt x="581891" y="1420759"/>
                </a:cubicBezTo>
                <a:cubicBezTo>
                  <a:pt x="622333" y="1437610"/>
                  <a:pt x="669014" y="1439782"/>
                  <a:pt x="706582" y="1462323"/>
                </a:cubicBezTo>
                <a:cubicBezTo>
                  <a:pt x="729673" y="1476178"/>
                  <a:pt x="749962" y="1496489"/>
                  <a:pt x="775854" y="1503887"/>
                </a:cubicBezTo>
                <a:cubicBezTo>
                  <a:pt x="816064" y="1515376"/>
                  <a:pt x="858981" y="1513123"/>
                  <a:pt x="900545" y="1517741"/>
                </a:cubicBezTo>
                <a:cubicBezTo>
                  <a:pt x="955963" y="1508505"/>
                  <a:pt x="1011955" y="1502220"/>
                  <a:pt x="1066800" y="1490032"/>
                </a:cubicBezTo>
                <a:cubicBezTo>
                  <a:pt x="1095312" y="1483696"/>
                  <a:pt x="1149927" y="1462323"/>
                  <a:pt x="1149927" y="1462323"/>
                </a:cubicBezTo>
                <a:cubicBezTo>
                  <a:pt x="1239866" y="1473566"/>
                  <a:pt x="1244992" y="1469692"/>
                  <a:pt x="1316182" y="1490032"/>
                </a:cubicBezTo>
                <a:cubicBezTo>
                  <a:pt x="1330224" y="1494044"/>
                  <a:pt x="1344683" y="1497356"/>
                  <a:pt x="1357745" y="1503887"/>
                </a:cubicBezTo>
                <a:cubicBezTo>
                  <a:pt x="1372638" y="1511334"/>
                  <a:pt x="1384416" y="1524149"/>
                  <a:pt x="1399309" y="1531596"/>
                </a:cubicBezTo>
                <a:cubicBezTo>
                  <a:pt x="1432859" y="1548371"/>
                  <a:pt x="1436879" y="1545450"/>
                  <a:pt x="1468582" y="1545450"/>
                </a:cubicBezTo>
                <a:lnTo>
                  <a:pt x="1482436" y="15454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4551" y="149245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27929" y="2057401"/>
            <a:ext cx="672271" cy="20421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74873" y="3719277"/>
            <a:ext cx="2147454" cy="1628578"/>
          </a:xfrm>
          <a:custGeom>
            <a:avLst/>
            <a:gdLst>
              <a:gd name="connsiteX0" fmla="*/ 1454727 w 2147454"/>
              <a:gd name="connsiteY0" fmla="*/ 1628578 h 1628578"/>
              <a:gd name="connsiteX1" fmla="*/ 1454727 w 2147454"/>
              <a:gd name="connsiteY1" fmla="*/ 1628578 h 1628578"/>
              <a:gd name="connsiteX2" fmla="*/ 1537854 w 2147454"/>
              <a:gd name="connsiteY2" fmla="*/ 1531596 h 1628578"/>
              <a:gd name="connsiteX3" fmla="*/ 1648691 w 2147454"/>
              <a:gd name="connsiteY3" fmla="*/ 1476178 h 1628578"/>
              <a:gd name="connsiteX4" fmla="*/ 1704109 w 2147454"/>
              <a:gd name="connsiteY4" fmla="*/ 1448468 h 1628578"/>
              <a:gd name="connsiteX5" fmla="*/ 1773382 w 2147454"/>
              <a:gd name="connsiteY5" fmla="*/ 1406905 h 1628578"/>
              <a:gd name="connsiteX6" fmla="*/ 1814945 w 2147454"/>
              <a:gd name="connsiteY6" fmla="*/ 1379196 h 1628578"/>
              <a:gd name="connsiteX7" fmla="*/ 1870363 w 2147454"/>
              <a:gd name="connsiteY7" fmla="*/ 1351487 h 1628578"/>
              <a:gd name="connsiteX8" fmla="*/ 1925782 w 2147454"/>
              <a:gd name="connsiteY8" fmla="*/ 1296068 h 1628578"/>
              <a:gd name="connsiteX9" fmla="*/ 1939636 w 2147454"/>
              <a:gd name="connsiteY9" fmla="*/ 1254505 h 1628578"/>
              <a:gd name="connsiteX10" fmla="*/ 1981200 w 2147454"/>
              <a:gd name="connsiteY10" fmla="*/ 1185232 h 1628578"/>
              <a:gd name="connsiteX11" fmla="*/ 1995054 w 2147454"/>
              <a:gd name="connsiteY11" fmla="*/ 1115959 h 1628578"/>
              <a:gd name="connsiteX12" fmla="*/ 2022763 w 2147454"/>
              <a:gd name="connsiteY12" fmla="*/ 1060541 h 1628578"/>
              <a:gd name="connsiteX13" fmla="*/ 2050472 w 2147454"/>
              <a:gd name="connsiteY13" fmla="*/ 935850 h 1628578"/>
              <a:gd name="connsiteX14" fmla="*/ 2078182 w 2147454"/>
              <a:gd name="connsiteY14" fmla="*/ 783450 h 1628578"/>
              <a:gd name="connsiteX15" fmla="*/ 2105891 w 2147454"/>
              <a:gd name="connsiteY15" fmla="*/ 700323 h 1628578"/>
              <a:gd name="connsiteX16" fmla="*/ 2119745 w 2147454"/>
              <a:gd name="connsiteY16" fmla="*/ 534068 h 1628578"/>
              <a:gd name="connsiteX17" fmla="*/ 2133600 w 2147454"/>
              <a:gd name="connsiteY17" fmla="*/ 492505 h 1628578"/>
              <a:gd name="connsiteX18" fmla="*/ 2147454 w 2147454"/>
              <a:gd name="connsiteY18" fmla="*/ 284687 h 1628578"/>
              <a:gd name="connsiteX19" fmla="*/ 2133600 w 2147454"/>
              <a:gd name="connsiteY19" fmla="*/ 173850 h 1628578"/>
              <a:gd name="connsiteX20" fmla="*/ 2064327 w 2147454"/>
              <a:gd name="connsiteY20" fmla="*/ 90723 h 1628578"/>
              <a:gd name="connsiteX21" fmla="*/ 1856509 w 2147454"/>
              <a:gd name="connsiteY21" fmla="*/ 21450 h 1628578"/>
              <a:gd name="connsiteX22" fmla="*/ 1524000 w 2147454"/>
              <a:gd name="connsiteY22" fmla="*/ 21450 h 1628578"/>
              <a:gd name="connsiteX23" fmla="*/ 1413163 w 2147454"/>
              <a:gd name="connsiteY23" fmla="*/ 49159 h 1628578"/>
              <a:gd name="connsiteX24" fmla="*/ 1302327 w 2147454"/>
              <a:gd name="connsiteY24" fmla="*/ 63014 h 1628578"/>
              <a:gd name="connsiteX25" fmla="*/ 1122218 w 2147454"/>
              <a:gd name="connsiteY25" fmla="*/ 104578 h 1628578"/>
              <a:gd name="connsiteX26" fmla="*/ 1066800 w 2147454"/>
              <a:gd name="connsiteY26" fmla="*/ 118432 h 1628578"/>
              <a:gd name="connsiteX27" fmla="*/ 1025236 w 2147454"/>
              <a:gd name="connsiteY27" fmla="*/ 132287 h 1628578"/>
              <a:gd name="connsiteX28" fmla="*/ 623454 w 2147454"/>
              <a:gd name="connsiteY28" fmla="*/ 159996 h 1628578"/>
              <a:gd name="connsiteX29" fmla="*/ 540327 w 2147454"/>
              <a:gd name="connsiteY29" fmla="*/ 187705 h 1628578"/>
              <a:gd name="connsiteX30" fmla="*/ 498763 w 2147454"/>
              <a:gd name="connsiteY30" fmla="*/ 201559 h 1628578"/>
              <a:gd name="connsiteX31" fmla="*/ 443345 w 2147454"/>
              <a:gd name="connsiteY31" fmla="*/ 215414 h 1628578"/>
              <a:gd name="connsiteX32" fmla="*/ 387927 w 2147454"/>
              <a:gd name="connsiteY32" fmla="*/ 243123 h 1628578"/>
              <a:gd name="connsiteX33" fmla="*/ 346363 w 2147454"/>
              <a:gd name="connsiteY33" fmla="*/ 256978 h 1628578"/>
              <a:gd name="connsiteX34" fmla="*/ 263236 w 2147454"/>
              <a:gd name="connsiteY34" fmla="*/ 312396 h 1628578"/>
              <a:gd name="connsiteX35" fmla="*/ 124691 w 2147454"/>
              <a:gd name="connsiteY35" fmla="*/ 340105 h 1628578"/>
              <a:gd name="connsiteX36" fmla="*/ 83127 w 2147454"/>
              <a:gd name="connsiteY36" fmla="*/ 367814 h 1628578"/>
              <a:gd name="connsiteX37" fmla="*/ 27709 w 2147454"/>
              <a:gd name="connsiteY37" fmla="*/ 450941 h 1628578"/>
              <a:gd name="connsiteX38" fmla="*/ 0 w 2147454"/>
              <a:gd name="connsiteY38" fmla="*/ 575632 h 1628578"/>
              <a:gd name="connsiteX39" fmla="*/ 13854 w 2147454"/>
              <a:gd name="connsiteY39" fmla="*/ 755741 h 1628578"/>
              <a:gd name="connsiteX40" fmla="*/ 83127 w 2147454"/>
              <a:gd name="connsiteY40" fmla="*/ 921996 h 1628578"/>
              <a:gd name="connsiteX41" fmla="*/ 96982 w 2147454"/>
              <a:gd name="connsiteY41" fmla="*/ 977414 h 1628578"/>
              <a:gd name="connsiteX42" fmla="*/ 138545 w 2147454"/>
              <a:gd name="connsiteY42" fmla="*/ 1032832 h 1628578"/>
              <a:gd name="connsiteX43" fmla="*/ 166254 w 2147454"/>
              <a:gd name="connsiteY43" fmla="*/ 1102105 h 1628578"/>
              <a:gd name="connsiteX44" fmla="*/ 207818 w 2147454"/>
              <a:gd name="connsiteY44" fmla="*/ 1157523 h 1628578"/>
              <a:gd name="connsiteX45" fmla="*/ 332509 w 2147454"/>
              <a:gd name="connsiteY45" fmla="*/ 1268359 h 1628578"/>
              <a:gd name="connsiteX46" fmla="*/ 401782 w 2147454"/>
              <a:gd name="connsiteY46" fmla="*/ 1323778 h 1628578"/>
              <a:gd name="connsiteX47" fmla="*/ 540327 w 2147454"/>
              <a:gd name="connsiteY47" fmla="*/ 1393050 h 1628578"/>
              <a:gd name="connsiteX48" fmla="*/ 581891 w 2147454"/>
              <a:gd name="connsiteY48" fmla="*/ 1420759 h 1628578"/>
              <a:gd name="connsiteX49" fmla="*/ 706582 w 2147454"/>
              <a:gd name="connsiteY49" fmla="*/ 1462323 h 1628578"/>
              <a:gd name="connsiteX50" fmla="*/ 775854 w 2147454"/>
              <a:gd name="connsiteY50" fmla="*/ 1503887 h 1628578"/>
              <a:gd name="connsiteX51" fmla="*/ 900545 w 2147454"/>
              <a:gd name="connsiteY51" fmla="*/ 1517741 h 1628578"/>
              <a:gd name="connsiteX52" fmla="*/ 1066800 w 2147454"/>
              <a:gd name="connsiteY52" fmla="*/ 1490032 h 1628578"/>
              <a:gd name="connsiteX53" fmla="*/ 1149927 w 2147454"/>
              <a:gd name="connsiteY53" fmla="*/ 1462323 h 1628578"/>
              <a:gd name="connsiteX54" fmla="*/ 1316182 w 2147454"/>
              <a:gd name="connsiteY54" fmla="*/ 1490032 h 1628578"/>
              <a:gd name="connsiteX55" fmla="*/ 1357745 w 2147454"/>
              <a:gd name="connsiteY55" fmla="*/ 1503887 h 1628578"/>
              <a:gd name="connsiteX56" fmla="*/ 1399309 w 2147454"/>
              <a:gd name="connsiteY56" fmla="*/ 1531596 h 1628578"/>
              <a:gd name="connsiteX57" fmla="*/ 1468582 w 2147454"/>
              <a:gd name="connsiteY57" fmla="*/ 1545450 h 1628578"/>
              <a:gd name="connsiteX58" fmla="*/ 1482436 w 2147454"/>
              <a:gd name="connsiteY58" fmla="*/ 1545450 h 16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47454" h="1628578">
                <a:moveTo>
                  <a:pt x="1454727" y="1628578"/>
                </a:moveTo>
                <a:lnTo>
                  <a:pt x="1454727" y="1628578"/>
                </a:lnTo>
                <a:cubicBezTo>
                  <a:pt x="1482436" y="1596251"/>
                  <a:pt x="1507747" y="1561703"/>
                  <a:pt x="1537854" y="1531596"/>
                </a:cubicBezTo>
                <a:cubicBezTo>
                  <a:pt x="1567295" y="1502155"/>
                  <a:pt x="1612971" y="1492054"/>
                  <a:pt x="1648691" y="1476178"/>
                </a:cubicBezTo>
                <a:cubicBezTo>
                  <a:pt x="1667564" y="1467790"/>
                  <a:pt x="1686055" y="1458498"/>
                  <a:pt x="1704109" y="1448468"/>
                </a:cubicBezTo>
                <a:cubicBezTo>
                  <a:pt x="1727649" y="1435390"/>
                  <a:pt x="1750547" y="1421177"/>
                  <a:pt x="1773382" y="1406905"/>
                </a:cubicBezTo>
                <a:cubicBezTo>
                  <a:pt x="1787502" y="1398080"/>
                  <a:pt x="1800488" y="1387457"/>
                  <a:pt x="1814945" y="1379196"/>
                </a:cubicBezTo>
                <a:cubicBezTo>
                  <a:pt x="1832877" y="1368949"/>
                  <a:pt x="1853841" y="1363879"/>
                  <a:pt x="1870363" y="1351487"/>
                </a:cubicBezTo>
                <a:cubicBezTo>
                  <a:pt x="1891263" y="1335812"/>
                  <a:pt x="1907309" y="1314541"/>
                  <a:pt x="1925782" y="1296068"/>
                </a:cubicBezTo>
                <a:cubicBezTo>
                  <a:pt x="1930400" y="1282214"/>
                  <a:pt x="1933105" y="1267567"/>
                  <a:pt x="1939636" y="1254505"/>
                </a:cubicBezTo>
                <a:cubicBezTo>
                  <a:pt x="1951679" y="1230419"/>
                  <a:pt x="1971199" y="1210235"/>
                  <a:pt x="1981200" y="1185232"/>
                </a:cubicBezTo>
                <a:cubicBezTo>
                  <a:pt x="1989946" y="1163368"/>
                  <a:pt x="1987607" y="1138299"/>
                  <a:pt x="1995054" y="1115959"/>
                </a:cubicBezTo>
                <a:cubicBezTo>
                  <a:pt x="2001585" y="1096366"/>
                  <a:pt x="2015511" y="1079879"/>
                  <a:pt x="2022763" y="1060541"/>
                </a:cubicBezTo>
                <a:cubicBezTo>
                  <a:pt x="2030614" y="1039605"/>
                  <a:pt x="2047372" y="952898"/>
                  <a:pt x="2050472" y="935850"/>
                </a:cubicBezTo>
                <a:cubicBezTo>
                  <a:pt x="2056232" y="904168"/>
                  <a:pt x="2068849" y="817672"/>
                  <a:pt x="2078182" y="783450"/>
                </a:cubicBezTo>
                <a:cubicBezTo>
                  <a:pt x="2085867" y="755271"/>
                  <a:pt x="2105891" y="700323"/>
                  <a:pt x="2105891" y="700323"/>
                </a:cubicBezTo>
                <a:cubicBezTo>
                  <a:pt x="2110509" y="644905"/>
                  <a:pt x="2112395" y="589191"/>
                  <a:pt x="2119745" y="534068"/>
                </a:cubicBezTo>
                <a:cubicBezTo>
                  <a:pt x="2121675" y="519592"/>
                  <a:pt x="2131987" y="507019"/>
                  <a:pt x="2133600" y="492505"/>
                </a:cubicBezTo>
                <a:cubicBezTo>
                  <a:pt x="2141267" y="423503"/>
                  <a:pt x="2142836" y="353960"/>
                  <a:pt x="2147454" y="284687"/>
                </a:cubicBezTo>
                <a:cubicBezTo>
                  <a:pt x="2142836" y="247741"/>
                  <a:pt x="2143397" y="209771"/>
                  <a:pt x="2133600" y="173850"/>
                </a:cubicBezTo>
                <a:cubicBezTo>
                  <a:pt x="2127443" y="151273"/>
                  <a:pt x="2079515" y="102536"/>
                  <a:pt x="2064327" y="90723"/>
                </a:cubicBezTo>
                <a:cubicBezTo>
                  <a:pt x="1966058" y="14292"/>
                  <a:pt x="1989618" y="36240"/>
                  <a:pt x="1856509" y="21450"/>
                </a:cubicBezTo>
                <a:cubicBezTo>
                  <a:pt x="1716916" y="-13447"/>
                  <a:pt x="1793187" y="-85"/>
                  <a:pt x="1524000" y="21450"/>
                </a:cubicBezTo>
                <a:cubicBezTo>
                  <a:pt x="1385611" y="32521"/>
                  <a:pt x="1511050" y="31361"/>
                  <a:pt x="1413163" y="49159"/>
                </a:cubicBezTo>
                <a:cubicBezTo>
                  <a:pt x="1376531" y="55819"/>
                  <a:pt x="1339272" y="58396"/>
                  <a:pt x="1302327" y="63014"/>
                </a:cubicBezTo>
                <a:cubicBezTo>
                  <a:pt x="1159269" y="110700"/>
                  <a:pt x="1280483" y="75803"/>
                  <a:pt x="1122218" y="104578"/>
                </a:cubicBezTo>
                <a:cubicBezTo>
                  <a:pt x="1103484" y="107984"/>
                  <a:pt x="1085109" y="113201"/>
                  <a:pt x="1066800" y="118432"/>
                </a:cubicBezTo>
                <a:cubicBezTo>
                  <a:pt x="1052758" y="122444"/>
                  <a:pt x="1039776" y="130924"/>
                  <a:pt x="1025236" y="132287"/>
                </a:cubicBezTo>
                <a:cubicBezTo>
                  <a:pt x="891577" y="144818"/>
                  <a:pt x="623454" y="159996"/>
                  <a:pt x="623454" y="159996"/>
                </a:cubicBezTo>
                <a:lnTo>
                  <a:pt x="540327" y="187705"/>
                </a:lnTo>
                <a:cubicBezTo>
                  <a:pt x="526472" y="192323"/>
                  <a:pt x="512931" y="198017"/>
                  <a:pt x="498763" y="201559"/>
                </a:cubicBezTo>
                <a:cubicBezTo>
                  <a:pt x="480290" y="206177"/>
                  <a:pt x="461174" y="208728"/>
                  <a:pt x="443345" y="215414"/>
                </a:cubicBezTo>
                <a:cubicBezTo>
                  <a:pt x="424007" y="222666"/>
                  <a:pt x="406910" y="234987"/>
                  <a:pt x="387927" y="243123"/>
                </a:cubicBezTo>
                <a:cubicBezTo>
                  <a:pt x="374504" y="248876"/>
                  <a:pt x="359129" y="249886"/>
                  <a:pt x="346363" y="256978"/>
                </a:cubicBezTo>
                <a:cubicBezTo>
                  <a:pt x="317252" y="273151"/>
                  <a:pt x="296085" y="306921"/>
                  <a:pt x="263236" y="312396"/>
                </a:cubicBezTo>
                <a:cubicBezTo>
                  <a:pt x="161327" y="329380"/>
                  <a:pt x="207361" y="319437"/>
                  <a:pt x="124691" y="340105"/>
                </a:cubicBezTo>
                <a:cubicBezTo>
                  <a:pt x="110836" y="349341"/>
                  <a:pt x="94092" y="355283"/>
                  <a:pt x="83127" y="367814"/>
                </a:cubicBezTo>
                <a:cubicBezTo>
                  <a:pt x="61197" y="392876"/>
                  <a:pt x="27709" y="450941"/>
                  <a:pt x="27709" y="450941"/>
                </a:cubicBezTo>
                <a:cubicBezTo>
                  <a:pt x="22364" y="472319"/>
                  <a:pt x="0" y="558038"/>
                  <a:pt x="0" y="575632"/>
                </a:cubicBezTo>
                <a:cubicBezTo>
                  <a:pt x="0" y="635846"/>
                  <a:pt x="4463" y="696264"/>
                  <a:pt x="13854" y="755741"/>
                </a:cubicBezTo>
                <a:cubicBezTo>
                  <a:pt x="25463" y="829267"/>
                  <a:pt x="55969" y="854101"/>
                  <a:pt x="83127" y="921996"/>
                </a:cubicBezTo>
                <a:cubicBezTo>
                  <a:pt x="90199" y="939675"/>
                  <a:pt x="88467" y="960383"/>
                  <a:pt x="96982" y="977414"/>
                </a:cubicBezTo>
                <a:cubicBezTo>
                  <a:pt x="107308" y="998067"/>
                  <a:pt x="127331" y="1012647"/>
                  <a:pt x="138545" y="1032832"/>
                </a:cubicBezTo>
                <a:cubicBezTo>
                  <a:pt x="150623" y="1054572"/>
                  <a:pt x="154176" y="1080365"/>
                  <a:pt x="166254" y="1102105"/>
                </a:cubicBezTo>
                <a:cubicBezTo>
                  <a:pt x="177468" y="1122290"/>
                  <a:pt x="192371" y="1140360"/>
                  <a:pt x="207818" y="1157523"/>
                </a:cubicBezTo>
                <a:cubicBezTo>
                  <a:pt x="278995" y="1236608"/>
                  <a:pt x="268421" y="1225634"/>
                  <a:pt x="332509" y="1268359"/>
                </a:cubicBezTo>
                <a:cubicBezTo>
                  <a:pt x="383707" y="1345156"/>
                  <a:pt x="330925" y="1284413"/>
                  <a:pt x="401782" y="1323778"/>
                </a:cubicBezTo>
                <a:cubicBezTo>
                  <a:pt x="536740" y="1398755"/>
                  <a:pt x="432025" y="1365975"/>
                  <a:pt x="540327" y="1393050"/>
                </a:cubicBezTo>
                <a:cubicBezTo>
                  <a:pt x="554182" y="1402286"/>
                  <a:pt x="566521" y="1414355"/>
                  <a:pt x="581891" y="1420759"/>
                </a:cubicBezTo>
                <a:cubicBezTo>
                  <a:pt x="622333" y="1437610"/>
                  <a:pt x="669014" y="1439782"/>
                  <a:pt x="706582" y="1462323"/>
                </a:cubicBezTo>
                <a:cubicBezTo>
                  <a:pt x="729673" y="1476178"/>
                  <a:pt x="749962" y="1496489"/>
                  <a:pt x="775854" y="1503887"/>
                </a:cubicBezTo>
                <a:cubicBezTo>
                  <a:pt x="816064" y="1515376"/>
                  <a:pt x="858981" y="1513123"/>
                  <a:pt x="900545" y="1517741"/>
                </a:cubicBezTo>
                <a:cubicBezTo>
                  <a:pt x="955963" y="1508505"/>
                  <a:pt x="1011955" y="1502220"/>
                  <a:pt x="1066800" y="1490032"/>
                </a:cubicBezTo>
                <a:cubicBezTo>
                  <a:pt x="1095312" y="1483696"/>
                  <a:pt x="1149927" y="1462323"/>
                  <a:pt x="1149927" y="1462323"/>
                </a:cubicBezTo>
                <a:cubicBezTo>
                  <a:pt x="1239866" y="1473566"/>
                  <a:pt x="1244992" y="1469692"/>
                  <a:pt x="1316182" y="1490032"/>
                </a:cubicBezTo>
                <a:cubicBezTo>
                  <a:pt x="1330224" y="1494044"/>
                  <a:pt x="1344683" y="1497356"/>
                  <a:pt x="1357745" y="1503887"/>
                </a:cubicBezTo>
                <a:cubicBezTo>
                  <a:pt x="1372638" y="1511334"/>
                  <a:pt x="1384416" y="1524149"/>
                  <a:pt x="1399309" y="1531596"/>
                </a:cubicBezTo>
                <a:cubicBezTo>
                  <a:pt x="1432859" y="1548371"/>
                  <a:pt x="1436879" y="1545450"/>
                  <a:pt x="1468582" y="1545450"/>
                </a:cubicBezTo>
                <a:lnTo>
                  <a:pt x="1482436" y="15454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51" y="3078500"/>
            <a:ext cx="3221713" cy="73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2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5332" y="1471000"/>
            <a:ext cx="382309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27929" y="4114799"/>
            <a:ext cx="672271" cy="12330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74873" y="3719277"/>
            <a:ext cx="2147454" cy="1628578"/>
          </a:xfrm>
          <a:custGeom>
            <a:avLst/>
            <a:gdLst>
              <a:gd name="connsiteX0" fmla="*/ 1454727 w 2147454"/>
              <a:gd name="connsiteY0" fmla="*/ 1628578 h 1628578"/>
              <a:gd name="connsiteX1" fmla="*/ 1454727 w 2147454"/>
              <a:gd name="connsiteY1" fmla="*/ 1628578 h 1628578"/>
              <a:gd name="connsiteX2" fmla="*/ 1537854 w 2147454"/>
              <a:gd name="connsiteY2" fmla="*/ 1531596 h 1628578"/>
              <a:gd name="connsiteX3" fmla="*/ 1648691 w 2147454"/>
              <a:gd name="connsiteY3" fmla="*/ 1476178 h 1628578"/>
              <a:gd name="connsiteX4" fmla="*/ 1704109 w 2147454"/>
              <a:gd name="connsiteY4" fmla="*/ 1448468 h 1628578"/>
              <a:gd name="connsiteX5" fmla="*/ 1773382 w 2147454"/>
              <a:gd name="connsiteY5" fmla="*/ 1406905 h 1628578"/>
              <a:gd name="connsiteX6" fmla="*/ 1814945 w 2147454"/>
              <a:gd name="connsiteY6" fmla="*/ 1379196 h 1628578"/>
              <a:gd name="connsiteX7" fmla="*/ 1870363 w 2147454"/>
              <a:gd name="connsiteY7" fmla="*/ 1351487 h 1628578"/>
              <a:gd name="connsiteX8" fmla="*/ 1925782 w 2147454"/>
              <a:gd name="connsiteY8" fmla="*/ 1296068 h 1628578"/>
              <a:gd name="connsiteX9" fmla="*/ 1939636 w 2147454"/>
              <a:gd name="connsiteY9" fmla="*/ 1254505 h 1628578"/>
              <a:gd name="connsiteX10" fmla="*/ 1981200 w 2147454"/>
              <a:gd name="connsiteY10" fmla="*/ 1185232 h 1628578"/>
              <a:gd name="connsiteX11" fmla="*/ 1995054 w 2147454"/>
              <a:gd name="connsiteY11" fmla="*/ 1115959 h 1628578"/>
              <a:gd name="connsiteX12" fmla="*/ 2022763 w 2147454"/>
              <a:gd name="connsiteY12" fmla="*/ 1060541 h 1628578"/>
              <a:gd name="connsiteX13" fmla="*/ 2050472 w 2147454"/>
              <a:gd name="connsiteY13" fmla="*/ 935850 h 1628578"/>
              <a:gd name="connsiteX14" fmla="*/ 2078182 w 2147454"/>
              <a:gd name="connsiteY14" fmla="*/ 783450 h 1628578"/>
              <a:gd name="connsiteX15" fmla="*/ 2105891 w 2147454"/>
              <a:gd name="connsiteY15" fmla="*/ 700323 h 1628578"/>
              <a:gd name="connsiteX16" fmla="*/ 2119745 w 2147454"/>
              <a:gd name="connsiteY16" fmla="*/ 534068 h 1628578"/>
              <a:gd name="connsiteX17" fmla="*/ 2133600 w 2147454"/>
              <a:gd name="connsiteY17" fmla="*/ 492505 h 1628578"/>
              <a:gd name="connsiteX18" fmla="*/ 2147454 w 2147454"/>
              <a:gd name="connsiteY18" fmla="*/ 284687 h 1628578"/>
              <a:gd name="connsiteX19" fmla="*/ 2133600 w 2147454"/>
              <a:gd name="connsiteY19" fmla="*/ 173850 h 1628578"/>
              <a:gd name="connsiteX20" fmla="*/ 2064327 w 2147454"/>
              <a:gd name="connsiteY20" fmla="*/ 90723 h 1628578"/>
              <a:gd name="connsiteX21" fmla="*/ 1856509 w 2147454"/>
              <a:gd name="connsiteY21" fmla="*/ 21450 h 1628578"/>
              <a:gd name="connsiteX22" fmla="*/ 1524000 w 2147454"/>
              <a:gd name="connsiteY22" fmla="*/ 21450 h 1628578"/>
              <a:gd name="connsiteX23" fmla="*/ 1413163 w 2147454"/>
              <a:gd name="connsiteY23" fmla="*/ 49159 h 1628578"/>
              <a:gd name="connsiteX24" fmla="*/ 1302327 w 2147454"/>
              <a:gd name="connsiteY24" fmla="*/ 63014 h 1628578"/>
              <a:gd name="connsiteX25" fmla="*/ 1122218 w 2147454"/>
              <a:gd name="connsiteY25" fmla="*/ 104578 h 1628578"/>
              <a:gd name="connsiteX26" fmla="*/ 1066800 w 2147454"/>
              <a:gd name="connsiteY26" fmla="*/ 118432 h 1628578"/>
              <a:gd name="connsiteX27" fmla="*/ 1025236 w 2147454"/>
              <a:gd name="connsiteY27" fmla="*/ 132287 h 1628578"/>
              <a:gd name="connsiteX28" fmla="*/ 623454 w 2147454"/>
              <a:gd name="connsiteY28" fmla="*/ 159996 h 1628578"/>
              <a:gd name="connsiteX29" fmla="*/ 540327 w 2147454"/>
              <a:gd name="connsiteY29" fmla="*/ 187705 h 1628578"/>
              <a:gd name="connsiteX30" fmla="*/ 498763 w 2147454"/>
              <a:gd name="connsiteY30" fmla="*/ 201559 h 1628578"/>
              <a:gd name="connsiteX31" fmla="*/ 443345 w 2147454"/>
              <a:gd name="connsiteY31" fmla="*/ 215414 h 1628578"/>
              <a:gd name="connsiteX32" fmla="*/ 387927 w 2147454"/>
              <a:gd name="connsiteY32" fmla="*/ 243123 h 1628578"/>
              <a:gd name="connsiteX33" fmla="*/ 346363 w 2147454"/>
              <a:gd name="connsiteY33" fmla="*/ 256978 h 1628578"/>
              <a:gd name="connsiteX34" fmla="*/ 263236 w 2147454"/>
              <a:gd name="connsiteY34" fmla="*/ 312396 h 1628578"/>
              <a:gd name="connsiteX35" fmla="*/ 124691 w 2147454"/>
              <a:gd name="connsiteY35" fmla="*/ 340105 h 1628578"/>
              <a:gd name="connsiteX36" fmla="*/ 83127 w 2147454"/>
              <a:gd name="connsiteY36" fmla="*/ 367814 h 1628578"/>
              <a:gd name="connsiteX37" fmla="*/ 27709 w 2147454"/>
              <a:gd name="connsiteY37" fmla="*/ 450941 h 1628578"/>
              <a:gd name="connsiteX38" fmla="*/ 0 w 2147454"/>
              <a:gd name="connsiteY38" fmla="*/ 575632 h 1628578"/>
              <a:gd name="connsiteX39" fmla="*/ 13854 w 2147454"/>
              <a:gd name="connsiteY39" fmla="*/ 755741 h 1628578"/>
              <a:gd name="connsiteX40" fmla="*/ 83127 w 2147454"/>
              <a:gd name="connsiteY40" fmla="*/ 921996 h 1628578"/>
              <a:gd name="connsiteX41" fmla="*/ 96982 w 2147454"/>
              <a:gd name="connsiteY41" fmla="*/ 977414 h 1628578"/>
              <a:gd name="connsiteX42" fmla="*/ 138545 w 2147454"/>
              <a:gd name="connsiteY42" fmla="*/ 1032832 h 1628578"/>
              <a:gd name="connsiteX43" fmla="*/ 166254 w 2147454"/>
              <a:gd name="connsiteY43" fmla="*/ 1102105 h 1628578"/>
              <a:gd name="connsiteX44" fmla="*/ 207818 w 2147454"/>
              <a:gd name="connsiteY44" fmla="*/ 1157523 h 1628578"/>
              <a:gd name="connsiteX45" fmla="*/ 332509 w 2147454"/>
              <a:gd name="connsiteY45" fmla="*/ 1268359 h 1628578"/>
              <a:gd name="connsiteX46" fmla="*/ 401782 w 2147454"/>
              <a:gd name="connsiteY46" fmla="*/ 1323778 h 1628578"/>
              <a:gd name="connsiteX47" fmla="*/ 540327 w 2147454"/>
              <a:gd name="connsiteY47" fmla="*/ 1393050 h 1628578"/>
              <a:gd name="connsiteX48" fmla="*/ 581891 w 2147454"/>
              <a:gd name="connsiteY48" fmla="*/ 1420759 h 1628578"/>
              <a:gd name="connsiteX49" fmla="*/ 706582 w 2147454"/>
              <a:gd name="connsiteY49" fmla="*/ 1462323 h 1628578"/>
              <a:gd name="connsiteX50" fmla="*/ 775854 w 2147454"/>
              <a:gd name="connsiteY50" fmla="*/ 1503887 h 1628578"/>
              <a:gd name="connsiteX51" fmla="*/ 900545 w 2147454"/>
              <a:gd name="connsiteY51" fmla="*/ 1517741 h 1628578"/>
              <a:gd name="connsiteX52" fmla="*/ 1066800 w 2147454"/>
              <a:gd name="connsiteY52" fmla="*/ 1490032 h 1628578"/>
              <a:gd name="connsiteX53" fmla="*/ 1149927 w 2147454"/>
              <a:gd name="connsiteY53" fmla="*/ 1462323 h 1628578"/>
              <a:gd name="connsiteX54" fmla="*/ 1316182 w 2147454"/>
              <a:gd name="connsiteY54" fmla="*/ 1490032 h 1628578"/>
              <a:gd name="connsiteX55" fmla="*/ 1357745 w 2147454"/>
              <a:gd name="connsiteY55" fmla="*/ 1503887 h 1628578"/>
              <a:gd name="connsiteX56" fmla="*/ 1399309 w 2147454"/>
              <a:gd name="connsiteY56" fmla="*/ 1531596 h 1628578"/>
              <a:gd name="connsiteX57" fmla="*/ 1468582 w 2147454"/>
              <a:gd name="connsiteY57" fmla="*/ 1545450 h 1628578"/>
              <a:gd name="connsiteX58" fmla="*/ 1482436 w 2147454"/>
              <a:gd name="connsiteY58" fmla="*/ 1545450 h 162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47454" h="1628578">
                <a:moveTo>
                  <a:pt x="1454727" y="1628578"/>
                </a:moveTo>
                <a:lnTo>
                  <a:pt x="1454727" y="1628578"/>
                </a:lnTo>
                <a:cubicBezTo>
                  <a:pt x="1482436" y="1596251"/>
                  <a:pt x="1507747" y="1561703"/>
                  <a:pt x="1537854" y="1531596"/>
                </a:cubicBezTo>
                <a:cubicBezTo>
                  <a:pt x="1567295" y="1502155"/>
                  <a:pt x="1612971" y="1492054"/>
                  <a:pt x="1648691" y="1476178"/>
                </a:cubicBezTo>
                <a:cubicBezTo>
                  <a:pt x="1667564" y="1467790"/>
                  <a:pt x="1686055" y="1458498"/>
                  <a:pt x="1704109" y="1448468"/>
                </a:cubicBezTo>
                <a:cubicBezTo>
                  <a:pt x="1727649" y="1435390"/>
                  <a:pt x="1750547" y="1421177"/>
                  <a:pt x="1773382" y="1406905"/>
                </a:cubicBezTo>
                <a:cubicBezTo>
                  <a:pt x="1787502" y="1398080"/>
                  <a:pt x="1800488" y="1387457"/>
                  <a:pt x="1814945" y="1379196"/>
                </a:cubicBezTo>
                <a:cubicBezTo>
                  <a:pt x="1832877" y="1368949"/>
                  <a:pt x="1853841" y="1363879"/>
                  <a:pt x="1870363" y="1351487"/>
                </a:cubicBezTo>
                <a:cubicBezTo>
                  <a:pt x="1891263" y="1335812"/>
                  <a:pt x="1907309" y="1314541"/>
                  <a:pt x="1925782" y="1296068"/>
                </a:cubicBezTo>
                <a:cubicBezTo>
                  <a:pt x="1930400" y="1282214"/>
                  <a:pt x="1933105" y="1267567"/>
                  <a:pt x="1939636" y="1254505"/>
                </a:cubicBezTo>
                <a:cubicBezTo>
                  <a:pt x="1951679" y="1230419"/>
                  <a:pt x="1971199" y="1210235"/>
                  <a:pt x="1981200" y="1185232"/>
                </a:cubicBezTo>
                <a:cubicBezTo>
                  <a:pt x="1989946" y="1163368"/>
                  <a:pt x="1987607" y="1138299"/>
                  <a:pt x="1995054" y="1115959"/>
                </a:cubicBezTo>
                <a:cubicBezTo>
                  <a:pt x="2001585" y="1096366"/>
                  <a:pt x="2015511" y="1079879"/>
                  <a:pt x="2022763" y="1060541"/>
                </a:cubicBezTo>
                <a:cubicBezTo>
                  <a:pt x="2030614" y="1039605"/>
                  <a:pt x="2047372" y="952898"/>
                  <a:pt x="2050472" y="935850"/>
                </a:cubicBezTo>
                <a:cubicBezTo>
                  <a:pt x="2056232" y="904168"/>
                  <a:pt x="2068849" y="817672"/>
                  <a:pt x="2078182" y="783450"/>
                </a:cubicBezTo>
                <a:cubicBezTo>
                  <a:pt x="2085867" y="755271"/>
                  <a:pt x="2105891" y="700323"/>
                  <a:pt x="2105891" y="700323"/>
                </a:cubicBezTo>
                <a:cubicBezTo>
                  <a:pt x="2110509" y="644905"/>
                  <a:pt x="2112395" y="589191"/>
                  <a:pt x="2119745" y="534068"/>
                </a:cubicBezTo>
                <a:cubicBezTo>
                  <a:pt x="2121675" y="519592"/>
                  <a:pt x="2131987" y="507019"/>
                  <a:pt x="2133600" y="492505"/>
                </a:cubicBezTo>
                <a:cubicBezTo>
                  <a:pt x="2141267" y="423503"/>
                  <a:pt x="2142836" y="353960"/>
                  <a:pt x="2147454" y="284687"/>
                </a:cubicBezTo>
                <a:cubicBezTo>
                  <a:pt x="2142836" y="247741"/>
                  <a:pt x="2143397" y="209771"/>
                  <a:pt x="2133600" y="173850"/>
                </a:cubicBezTo>
                <a:cubicBezTo>
                  <a:pt x="2127443" y="151273"/>
                  <a:pt x="2079515" y="102536"/>
                  <a:pt x="2064327" y="90723"/>
                </a:cubicBezTo>
                <a:cubicBezTo>
                  <a:pt x="1966058" y="14292"/>
                  <a:pt x="1989618" y="36240"/>
                  <a:pt x="1856509" y="21450"/>
                </a:cubicBezTo>
                <a:cubicBezTo>
                  <a:pt x="1716916" y="-13447"/>
                  <a:pt x="1793187" y="-85"/>
                  <a:pt x="1524000" y="21450"/>
                </a:cubicBezTo>
                <a:cubicBezTo>
                  <a:pt x="1385611" y="32521"/>
                  <a:pt x="1511050" y="31361"/>
                  <a:pt x="1413163" y="49159"/>
                </a:cubicBezTo>
                <a:cubicBezTo>
                  <a:pt x="1376531" y="55819"/>
                  <a:pt x="1339272" y="58396"/>
                  <a:pt x="1302327" y="63014"/>
                </a:cubicBezTo>
                <a:cubicBezTo>
                  <a:pt x="1159269" y="110700"/>
                  <a:pt x="1280483" y="75803"/>
                  <a:pt x="1122218" y="104578"/>
                </a:cubicBezTo>
                <a:cubicBezTo>
                  <a:pt x="1103484" y="107984"/>
                  <a:pt x="1085109" y="113201"/>
                  <a:pt x="1066800" y="118432"/>
                </a:cubicBezTo>
                <a:cubicBezTo>
                  <a:pt x="1052758" y="122444"/>
                  <a:pt x="1039776" y="130924"/>
                  <a:pt x="1025236" y="132287"/>
                </a:cubicBezTo>
                <a:cubicBezTo>
                  <a:pt x="891577" y="144818"/>
                  <a:pt x="623454" y="159996"/>
                  <a:pt x="623454" y="159996"/>
                </a:cubicBezTo>
                <a:lnTo>
                  <a:pt x="540327" y="187705"/>
                </a:lnTo>
                <a:cubicBezTo>
                  <a:pt x="526472" y="192323"/>
                  <a:pt x="512931" y="198017"/>
                  <a:pt x="498763" y="201559"/>
                </a:cubicBezTo>
                <a:cubicBezTo>
                  <a:pt x="480290" y="206177"/>
                  <a:pt x="461174" y="208728"/>
                  <a:pt x="443345" y="215414"/>
                </a:cubicBezTo>
                <a:cubicBezTo>
                  <a:pt x="424007" y="222666"/>
                  <a:pt x="406910" y="234987"/>
                  <a:pt x="387927" y="243123"/>
                </a:cubicBezTo>
                <a:cubicBezTo>
                  <a:pt x="374504" y="248876"/>
                  <a:pt x="359129" y="249886"/>
                  <a:pt x="346363" y="256978"/>
                </a:cubicBezTo>
                <a:cubicBezTo>
                  <a:pt x="317252" y="273151"/>
                  <a:pt x="296085" y="306921"/>
                  <a:pt x="263236" y="312396"/>
                </a:cubicBezTo>
                <a:cubicBezTo>
                  <a:pt x="161327" y="329380"/>
                  <a:pt x="207361" y="319437"/>
                  <a:pt x="124691" y="340105"/>
                </a:cubicBezTo>
                <a:cubicBezTo>
                  <a:pt x="110836" y="349341"/>
                  <a:pt x="94092" y="355283"/>
                  <a:pt x="83127" y="367814"/>
                </a:cubicBezTo>
                <a:cubicBezTo>
                  <a:pt x="61197" y="392876"/>
                  <a:pt x="27709" y="450941"/>
                  <a:pt x="27709" y="450941"/>
                </a:cubicBezTo>
                <a:cubicBezTo>
                  <a:pt x="22364" y="472319"/>
                  <a:pt x="0" y="558038"/>
                  <a:pt x="0" y="575632"/>
                </a:cubicBezTo>
                <a:cubicBezTo>
                  <a:pt x="0" y="635846"/>
                  <a:pt x="4463" y="696264"/>
                  <a:pt x="13854" y="755741"/>
                </a:cubicBezTo>
                <a:cubicBezTo>
                  <a:pt x="25463" y="829267"/>
                  <a:pt x="55969" y="854101"/>
                  <a:pt x="83127" y="921996"/>
                </a:cubicBezTo>
                <a:cubicBezTo>
                  <a:pt x="90199" y="939675"/>
                  <a:pt x="88467" y="960383"/>
                  <a:pt x="96982" y="977414"/>
                </a:cubicBezTo>
                <a:cubicBezTo>
                  <a:pt x="107308" y="998067"/>
                  <a:pt x="127331" y="1012647"/>
                  <a:pt x="138545" y="1032832"/>
                </a:cubicBezTo>
                <a:cubicBezTo>
                  <a:pt x="150623" y="1054572"/>
                  <a:pt x="154176" y="1080365"/>
                  <a:pt x="166254" y="1102105"/>
                </a:cubicBezTo>
                <a:cubicBezTo>
                  <a:pt x="177468" y="1122290"/>
                  <a:pt x="192371" y="1140360"/>
                  <a:pt x="207818" y="1157523"/>
                </a:cubicBezTo>
                <a:cubicBezTo>
                  <a:pt x="278995" y="1236608"/>
                  <a:pt x="268421" y="1225634"/>
                  <a:pt x="332509" y="1268359"/>
                </a:cubicBezTo>
                <a:cubicBezTo>
                  <a:pt x="383707" y="1345156"/>
                  <a:pt x="330925" y="1284413"/>
                  <a:pt x="401782" y="1323778"/>
                </a:cubicBezTo>
                <a:cubicBezTo>
                  <a:pt x="536740" y="1398755"/>
                  <a:pt x="432025" y="1365975"/>
                  <a:pt x="540327" y="1393050"/>
                </a:cubicBezTo>
                <a:cubicBezTo>
                  <a:pt x="554182" y="1402286"/>
                  <a:pt x="566521" y="1414355"/>
                  <a:pt x="581891" y="1420759"/>
                </a:cubicBezTo>
                <a:cubicBezTo>
                  <a:pt x="622333" y="1437610"/>
                  <a:pt x="669014" y="1439782"/>
                  <a:pt x="706582" y="1462323"/>
                </a:cubicBezTo>
                <a:cubicBezTo>
                  <a:pt x="729673" y="1476178"/>
                  <a:pt x="749962" y="1496489"/>
                  <a:pt x="775854" y="1503887"/>
                </a:cubicBezTo>
                <a:cubicBezTo>
                  <a:pt x="816064" y="1515376"/>
                  <a:pt x="858981" y="1513123"/>
                  <a:pt x="900545" y="1517741"/>
                </a:cubicBezTo>
                <a:cubicBezTo>
                  <a:pt x="955963" y="1508505"/>
                  <a:pt x="1011955" y="1502220"/>
                  <a:pt x="1066800" y="1490032"/>
                </a:cubicBezTo>
                <a:cubicBezTo>
                  <a:pt x="1095312" y="1483696"/>
                  <a:pt x="1149927" y="1462323"/>
                  <a:pt x="1149927" y="1462323"/>
                </a:cubicBezTo>
                <a:cubicBezTo>
                  <a:pt x="1239866" y="1473566"/>
                  <a:pt x="1244992" y="1469692"/>
                  <a:pt x="1316182" y="1490032"/>
                </a:cubicBezTo>
                <a:cubicBezTo>
                  <a:pt x="1330224" y="1494044"/>
                  <a:pt x="1344683" y="1497356"/>
                  <a:pt x="1357745" y="1503887"/>
                </a:cubicBezTo>
                <a:cubicBezTo>
                  <a:pt x="1372638" y="1511334"/>
                  <a:pt x="1384416" y="1524149"/>
                  <a:pt x="1399309" y="1531596"/>
                </a:cubicBezTo>
                <a:cubicBezTo>
                  <a:pt x="1432859" y="1548371"/>
                  <a:pt x="1436879" y="1545450"/>
                  <a:pt x="1468582" y="1545450"/>
                </a:cubicBezTo>
                <a:lnTo>
                  <a:pt x="1482436" y="15454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92693"/>
            <a:ext cx="3048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Inventory Sheet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1490" y="928688"/>
            <a:ext cx="47148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53200" y="3890531"/>
            <a:ext cx="762000" cy="2438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96200" y="4572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ONLY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NEED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 of these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0278" y="1794161"/>
            <a:ext cx="367701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 rot="1171672">
            <a:off x="2245036" y="1984660"/>
            <a:ext cx="2819400" cy="434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7146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577153" y="1939636"/>
            <a:ext cx="989902" cy="692728"/>
          </a:xfrm>
          <a:custGeom>
            <a:avLst/>
            <a:gdLst>
              <a:gd name="connsiteX0" fmla="*/ 311029 w 989902"/>
              <a:gd name="connsiteY0" fmla="*/ 0 h 692728"/>
              <a:gd name="connsiteX1" fmla="*/ 311029 w 989902"/>
              <a:gd name="connsiteY1" fmla="*/ 0 h 692728"/>
              <a:gd name="connsiteX2" fmla="*/ 172483 w 989902"/>
              <a:gd name="connsiteY2" fmla="*/ 41564 h 692728"/>
              <a:gd name="connsiteX3" fmla="*/ 47792 w 989902"/>
              <a:gd name="connsiteY3" fmla="*/ 138546 h 692728"/>
              <a:gd name="connsiteX4" fmla="*/ 20083 w 989902"/>
              <a:gd name="connsiteY4" fmla="*/ 221673 h 692728"/>
              <a:gd name="connsiteX5" fmla="*/ 6229 w 989902"/>
              <a:gd name="connsiteY5" fmla="*/ 263237 h 692728"/>
              <a:gd name="connsiteX6" fmla="*/ 47792 w 989902"/>
              <a:gd name="connsiteY6" fmla="*/ 595746 h 692728"/>
              <a:gd name="connsiteX7" fmla="*/ 75502 w 989902"/>
              <a:gd name="connsiteY7" fmla="*/ 623455 h 692728"/>
              <a:gd name="connsiteX8" fmla="*/ 89356 w 989902"/>
              <a:gd name="connsiteY8" fmla="*/ 665019 h 692728"/>
              <a:gd name="connsiteX9" fmla="*/ 172483 w 989902"/>
              <a:gd name="connsiteY9" fmla="*/ 678873 h 692728"/>
              <a:gd name="connsiteX10" fmla="*/ 214047 w 989902"/>
              <a:gd name="connsiteY10" fmla="*/ 692728 h 692728"/>
              <a:gd name="connsiteX11" fmla="*/ 421865 w 989902"/>
              <a:gd name="connsiteY11" fmla="*/ 665019 h 692728"/>
              <a:gd name="connsiteX12" fmla="*/ 463429 w 989902"/>
              <a:gd name="connsiteY12" fmla="*/ 651164 h 692728"/>
              <a:gd name="connsiteX13" fmla="*/ 532702 w 989902"/>
              <a:gd name="connsiteY13" fmla="*/ 568037 h 692728"/>
              <a:gd name="connsiteX14" fmla="*/ 574265 w 989902"/>
              <a:gd name="connsiteY14" fmla="*/ 554182 h 692728"/>
              <a:gd name="connsiteX15" fmla="*/ 629683 w 989902"/>
              <a:gd name="connsiteY15" fmla="*/ 512619 h 692728"/>
              <a:gd name="connsiteX16" fmla="*/ 795938 w 989902"/>
              <a:gd name="connsiteY16" fmla="*/ 471055 h 692728"/>
              <a:gd name="connsiteX17" fmla="*/ 892920 w 989902"/>
              <a:gd name="connsiteY17" fmla="*/ 457200 h 692728"/>
              <a:gd name="connsiteX18" fmla="*/ 920629 w 989902"/>
              <a:gd name="connsiteY18" fmla="*/ 415637 h 692728"/>
              <a:gd name="connsiteX19" fmla="*/ 989902 w 989902"/>
              <a:gd name="connsiteY19" fmla="*/ 346364 h 692728"/>
              <a:gd name="connsiteX20" fmla="*/ 962192 w 989902"/>
              <a:gd name="connsiteY20" fmla="*/ 290946 h 692728"/>
              <a:gd name="connsiteX21" fmla="*/ 920629 w 989902"/>
              <a:gd name="connsiteY21" fmla="*/ 263237 h 692728"/>
              <a:gd name="connsiteX22" fmla="*/ 865211 w 989902"/>
              <a:gd name="connsiteY22" fmla="*/ 221673 h 692728"/>
              <a:gd name="connsiteX23" fmla="*/ 782083 w 989902"/>
              <a:gd name="connsiteY23" fmla="*/ 166255 h 692728"/>
              <a:gd name="connsiteX24" fmla="*/ 740520 w 989902"/>
              <a:gd name="connsiteY24" fmla="*/ 138546 h 692728"/>
              <a:gd name="connsiteX25" fmla="*/ 698956 w 989902"/>
              <a:gd name="connsiteY25" fmla="*/ 124691 h 692728"/>
              <a:gd name="connsiteX26" fmla="*/ 657392 w 989902"/>
              <a:gd name="connsiteY26" fmla="*/ 96982 h 692728"/>
              <a:gd name="connsiteX27" fmla="*/ 546556 w 989902"/>
              <a:gd name="connsiteY27" fmla="*/ 83128 h 692728"/>
              <a:gd name="connsiteX28" fmla="*/ 477283 w 989902"/>
              <a:gd name="connsiteY28" fmla="*/ 69273 h 692728"/>
              <a:gd name="connsiteX29" fmla="*/ 311029 w 989902"/>
              <a:gd name="connsiteY29" fmla="*/ 55419 h 692728"/>
              <a:gd name="connsiteX30" fmla="*/ 255611 w 989902"/>
              <a:gd name="connsiteY30" fmla="*/ 13855 h 692728"/>
              <a:gd name="connsiteX31" fmla="*/ 255611 w 989902"/>
              <a:gd name="connsiteY31" fmla="*/ 13855 h 69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9902" h="692728">
                <a:moveTo>
                  <a:pt x="311029" y="0"/>
                </a:moveTo>
                <a:lnTo>
                  <a:pt x="311029" y="0"/>
                </a:lnTo>
                <a:cubicBezTo>
                  <a:pt x="264847" y="13855"/>
                  <a:pt x="216656" y="22238"/>
                  <a:pt x="172483" y="41564"/>
                </a:cubicBezTo>
                <a:cubicBezTo>
                  <a:pt x="113562" y="67342"/>
                  <a:pt x="89071" y="97267"/>
                  <a:pt x="47792" y="138546"/>
                </a:cubicBezTo>
                <a:lnTo>
                  <a:pt x="20083" y="221673"/>
                </a:lnTo>
                <a:lnTo>
                  <a:pt x="6229" y="263237"/>
                </a:lnTo>
                <a:cubicBezTo>
                  <a:pt x="14854" y="444373"/>
                  <a:pt x="-32741" y="495081"/>
                  <a:pt x="47792" y="595746"/>
                </a:cubicBezTo>
                <a:cubicBezTo>
                  <a:pt x="55952" y="605946"/>
                  <a:pt x="66265" y="614219"/>
                  <a:pt x="75502" y="623455"/>
                </a:cubicBezTo>
                <a:cubicBezTo>
                  <a:pt x="80120" y="637310"/>
                  <a:pt x="76676" y="657773"/>
                  <a:pt x="89356" y="665019"/>
                </a:cubicBezTo>
                <a:cubicBezTo>
                  <a:pt x="113746" y="678956"/>
                  <a:pt x="145061" y="672779"/>
                  <a:pt x="172483" y="678873"/>
                </a:cubicBezTo>
                <a:cubicBezTo>
                  <a:pt x="186739" y="682041"/>
                  <a:pt x="200192" y="688110"/>
                  <a:pt x="214047" y="692728"/>
                </a:cubicBezTo>
                <a:cubicBezTo>
                  <a:pt x="274064" y="686059"/>
                  <a:pt x="359684" y="678837"/>
                  <a:pt x="421865" y="665019"/>
                </a:cubicBezTo>
                <a:cubicBezTo>
                  <a:pt x="436121" y="661851"/>
                  <a:pt x="449574" y="655782"/>
                  <a:pt x="463429" y="651164"/>
                </a:cubicBezTo>
                <a:cubicBezTo>
                  <a:pt x="486520" y="623455"/>
                  <a:pt x="505557" y="591789"/>
                  <a:pt x="532702" y="568037"/>
                </a:cubicBezTo>
                <a:cubicBezTo>
                  <a:pt x="543692" y="558420"/>
                  <a:pt x="561585" y="561428"/>
                  <a:pt x="574265" y="554182"/>
                </a:cubicBezTo>
                <a:cubicBezTo>
                  <a:pt x="594313" y="542726"/>
                  <a:pt x="609030" y="522945"/>
                  <a:pt x="629683" y="512619"/>
                </a:cubicBezTo>
                <a:cubicBezTo>
                  <a:pt x="682298" y="486311"/>
                  <a:pt x="738976" y="479818"/>
                  <a:pt x="795938" y="471055"/>
                </a:cubicBezTo>
                <a:cubicBezTo>
                  <a:pt x="828214" y="466090"/>
                  <a:pt x="860593" y="461818"/>
                  <a:pt x="892920" y="457200"/>
                </a:cubicBezTo>
                <a:cubicBezTo>
                  <a:pt x="902156" y="443346"/>
                  <a:pt x="909664" y="428168"/>
                  <a:pt x="920629" y="415637"/>
                </a:cubicBezTo>
                <a:cubicBezTo>
                  <a:pt x="942133" y="391061"/>
                  <a:pt x="989902" y="346364"/>
                  <a:pt x="989902" y="346364"/>
                </a:cubicBezTo>
                <a:cubicBezTo>
                  <a:pt x="980665" y="327891"/>
                  <a:pt x="975414" y="306812"/>
                  <a:pt x="962192" y="290946"/>
                </a:cubicBezTo>
                <a:cubicBezTo>
                  <a:pt x="951532" y="278154"/>
                  <a:pt x="934178" y="272915"/>
                  <a:pt x="920629" y="263237"/>
                </a:cubicBezTo>
                <a:cubicBezTo>
                  <a:pt x="901839" y="249816"/>
                  <a:pt x="884128" y="234915"/>
                  <a:pt x="865211" y="221673"/>
                </a:cubicBezTo>
                <a:cubicBezTo>
                  <a:pt x="837929" y="202575"/>
                  <a:pt x="809792" y="184728"/>
                  <a:pt x="782083" y="166255"/>
                </a:cubicBezTo>
                <a:cubicBezTo>
                  <a:pt x="768229" y="157019"/>
                  <a:pt x="756316" y="143812"/>
                  <a:pt x="740520" y="138546"/>
                </a:cubicBezTo>
                <a:cubicBezTo>
                  <a:pt x="726665" y="133928"/>
                  <a:pt x="712018" y="131222"/>
                  <a:pt x="698956" y="124691"/>
                </a:cubicBezTo>
                <a:cubicBezTo>
                  <a:pt x="684063" y="117244"/>
                  <a:pt x="673456" y="101363"/>
                  <a:pt x="657392" y="96982"/>
                </a:cubicBezTo>
                <a:cubicBezTo>
                  <a:pt x="621471" y="87186"/>
                  <a:pt x="583356" y="88790"/>
                  <a:pt x="546556" y="83128"/>
                </a:cubicBezTo>
                <a:cubicBezTo>
                  <a:pt x="523282" y="79547"/>
                  <a:pt x="500670" y="72024"/>
                  <a:pt x="477283" y="69273"/>
                </a:cubicBezTo>
                <a:cubicBezTo>
                  <a:pt x="422054" y="62775"/>
                  <a:pt x="366447" y="60037"/>
                  <a:pt x="311029" y="55419"/>
                </a:cubicBezTo>
                <a:cubicBezTo>
                  <a:pt x="259668" y="38298"/>
                  <a:pt x="275996" y="54626"/>
                  <a:pt x="255611" y="13855"/>
                </a:cubicBezTo>
                <a:lnTo>
                  <a:pt x="255611" y="1385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6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STUDDED BEAMS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3351" y="1627222"/>
            <a:ext cx="367701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1984663"/>
            <a:ext cx="2438401" cy="434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1" y="2150917"/>
            <a:ext cx="3238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5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 JOINERS (only need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3351" y="1627222"/>
            <a:ext cx="367701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038601" y="3505200"/>
            <a:ext cx="1600200" cy="2438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83452"/>
            <a:ext cx="2667000" cy="205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4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AXLE WITH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23351" y="1627222"/>
            <a:ext cx="367701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8199" y="2150917"/>
            <a:ext cx="775857" cy="1049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7" y="3048000"/>
            <a:ext cx="3302100" cy="11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190509" y="2008909"/>
            <a:ext cx="1468582" cy="1690255"/>
          </a:xfrm>
          <a:custGeom>
            <a:avLst/>
            <a:gdLst>
              <a:gd name="connsiteX0" fmla="*/ 96982 w 1468582"/>
              <a:gd name="connsiteY0" fmla="*/ 595746 h 1690255"/>
              <a:gd name="connsiteX1" fmla="*/ 96982 w 1468582"/>
              <a:gd name="connsiteY1" fmla="*/ 595746 h 1690255"/>
              <a:gd name="connsiteX2" fmla="*/ 0 w 1468582"/>
              <a:gd name="connsiteY2" fmla="*/ 845127 h 1690255"/>
              <a:gd name="connsiteX3" fmla="*/ 55418 w 1468582"/>
              <a:gd name="connsiteY3" fmla="*/ 955964 h 1690255"/>
              <a:gd name="connsiteX4" fmla="*/ 96982 w 1468582"/>
              <a:gd name="connsiteY4" fmla="*/ 983673 h 1690255"/>
              <a:gd name="connsiteX5" fmla="*/ 152400 w 1468582"/>
              <a:gd name="connsiteY5" fmla="*/ 1052946 h 1690255"/>
              <a:gd name="connsiteX6" fmla="*/ 193964 w 1468582"/>
              <a:gd name="connsiteY6" fmla="*/ 1080655 h 1690255"/>
              <a:gd name="connsiteX7" fmla="*/ 290946 w 1468582"/>
              <a:gd name="connsiteY7" fmla="*/ 1191491 h 1690255"/>
              <a:gd name="connsiteX8" fmla="*/ 401782 w 1468582"/>
              <a:gd name="connsiteY8" fmla="*/ 1233055 h 1690255"/>
              <a:gd name="connsiteX9" fmla="*/ 498764 w 1468582"/>
              <a:gd name="connsiteY9" fmla="*/ 1288473 h 1690255"/>
              <a:gd name="connsiteX10" fmla="*/ 568036 w 1468582"/>
              <a:gd name="connsiteY10" fmla="*/ 1371600 h 1690255"/>
              <a:gd name="connsiteX11" fmla="*/ 637309 w 1468582"/>
              <a:gd name="connsiteY11" fmla="*/ 1440873 h 1690255"/>
              <a:gd name="connsiteX12" fmla="*/ 678873 w 1468582"/>
              <a:gd name="connsiteY12" fmla="*/ 1496291 h 1690255"/>
              <a:gd name="connsiteX13" fmla="*/ 748146 w 1468582"/>
              <a:gd name="connsiteY13" fmla="*/ 1537855 h 1690255"/>
              <a:gd name="connsiteX14" fmla="*/ 789709 w 1468582"/>
              <a:gd name="connsiteY14" fmla="*/ 1565564 h 1690255"/>
              <a:gd name="connsiteX15" fmla="*/ 845127 w 1468582"/>
              <a:gd name="connsiteY15" fmla="*/ 1579418 h 1690255"/>
              <a:gd name="connsiteX16" fmla="*/ 914400 w 1468582"/>
              <a:gd name="connsiteY16" fmla="*/ 1607127 h 1690255"/>
              <a:gd name="connsiteX17" fmla="*/ 955964 w 1468582"/>
              <a:gd name="connsiteY17" fmla="*/ 1634836 h 1690255"/>
              <a:gd name="connsiteX18" fmla="*/ 1025236 w 1468582"/>
              <a:gd name="connsiteY18" fmla="*/ 1648691 h 1690255"/>
              <a:gd name="connsiteX19" fmla="*/ 1066800 w 1468582"/>
              <a:gd name="connsiteY19" fmla="*/ 1662546 h 1690255"/>
              <a:gd name="connsiteX20" fmla="*/ 1260764 w 1468582"/>
              <a:gd name="connsiteY20" fmla="*/ 1690255 h 1690255"/>
              <a:gd name="connsiteX21" fmla="*/ 1413164 w 1468582"/>
              <a:gd name="connsiteY21" fmla="*/ 1676400 h 1690255"/>
              <a:gd name="connsiteX22" fmla="*/ 1454727 w 1468582"/>
              <a:gd name="connsiteY22" fmla="*/ 1662546 h 1690255"/>
              <a:gd name="connsiteX23" fmla="*/ 1468582 w 1468582"/>
              <a:gd name="connsiteY23" fmla="*/ 1620982 h 1690255"/>
              <a:gd name="connsiteX24" fmla="*/ 1454727 w 1468582"/>
              <a:gd name="connsiteY24" fmla="*/ 1496291 h 1690255"/>
              <a:gd name="connsiteX25" fmla="*/ 1343891 w 1468582"/>
              <a:gd name="connsiteY25" fmla="*/ 1330036 h 1690255"/>
              <a:gd name="connsiteX26" fmla="*/ 1246909 w 1468582"/>
              <a:gd name="connsiteY26" fmla="*/ 1233055 h 1690255"/>
              <a:gd name="connsiteX27" fmla="*/ 1219200 w 1468582"/>
              <a:gd name="connsiteY27" fmla="*/ 1191491 h 1690255"/>
              <a:gd name="connsiteX28" fmla="*/ 1122218 w 1468582"/>
              <a:gd name="connsiteY28" fmla="*/ 1136073 h 1690255"/>
              <a:gd name="connsiteX29" fmla="*/ 1039091 w 1468582"/>
              <a:gd name="connsiteY29" fmla="*/ 1094509 h 1690255"/>
              <a:gd name="connsiteX30" fmla="*/ 928255 w 1468582"/>
              <a:gd name="connsiteY30" fmla="*/ 1039091 h 1690255"/>
              <a:gd name="connsiteX31" fmla="*/ 886691 w 1468582"/>
              <a:gd name="connsiteY31" fmla="*/ 1025236 h 1690255"/>
              <a:gd name="connsiteX32" fmla="*/ 845127 w 1468582"/>
              <a:gd name="connsiteY32" fmla="*/ 997527 h 1690255"/>
              <a:gd name="connsiteX33" fmla="*/ 803564 w 1468582"/>
              <a:gd name="connsiteY33" fmla="*/ 983673 h 1690255"/>
              <a:gd name="connsiteX34" fmla="*/ 692727 w 1468582"/>
              <a:gd name="connsiteY34" fmla="*/ 955964 h 1690255"/>
              <a:gd name="connsiteX35" fmla="*/ 581891 w 1468582"/>
              <a:gd name="connsiteY35" fmla="*/ 900546 h 1690255"/>
              <a:gd name="connsiteX36" fmla="*/ 540327 w 1468582"/>
              <a:gd name="connsiteY36" fmla="*/ 886691 h 1690255"/>
              <a:gd name="connsiteX37" fmla="*/ 498764 w 1468582"/>
              <a:gd name="connsiteY37" fmla="*/ 858982 h 1690255"/>
              <a:gd name="connsiteX38" fmla="*/ 415636 w 1468582"/>
              <a:gd name="connsiteY38" fmla="*/ 831273 h 1690255"/>
              <a:gd name="connsiteX39" fmla="*/ 360218 w 1468582"/>
              <a:gd name="connsiteY39" fmla="*/ 803564 h 1690255"/>
              <a:gd name="connsiteX40" fmla="*/ 290946 w 1468582"/>
              <a:gd name="connsiteY40" fmla="*/ 789709 h 1690255"/>
              <a:gd name="connsiteX41" fmla="*/ 193964 w 1468582"/>
              <a:gd name="connsiteY41" fmla="*/ 748146 h 1690255"/>
              <a:gd name="connsiteX42" fmla="*/ 152400 w 1468582"/>
              <a:gd name="connsiteY42" fmla="*/ 720436 h 1690255"/>
              <a:gd name="connsiteX43" fmla="*/ 83127 w 1468582"/>
              <a:gd name="connsiteY43" fmla="*/ 678873 h 1690255"/>
              <a:gd name="connsiteX44" fmla="*/ 124691 w 1468582"/>
              <a:gd name="connsiteY44" fmla="*/ 720436 h 1690255"/>
              <a:gd name="connsiteX45" fmla="*/ 83127 w 1468582"/>
              <a:gd name="connsiteY45" fmla="*/ 457200 h 1690255"/>
              <a:gd name="connsiteX46" fmla="*/ 858982 w 1468582"/>
              <a:gd name="connsiteY46" fmla="*/ 0 h 1690255"/>
              <a:gd name="connsiteX47" fmla="*/ 969818 w 1468582"/>
              <a:gd name="connsiteY47" fmla="*/ 374073 h 1690255"/>
              <a:gd name="connsiteX48" fmla="*/ 955964 w 1468582"/>
              <a:gd name="connsiteY48" fmla="*/ 651164 h 1690255"/>
              <a:gd name="connsiteX49" fmla="*/ 180109 w 1468582"/>
              <a:gd name="connsiteY49" fmla="*/ 91440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468582" h="1690255">
                <a:moveTo>
                  <a:pt x="96982" y="595746"/>
                </a:moveTo>
                <a:lnTo>
                  <a:pt x="96982" y="595746"/>
                </a:lnTo>
                <a:cubicBezTo>
                  <a:pt x="8431" y="817123"/>
                  <a:pt x="37449" y="732784"/>
                  <a:pt x="0" y="845127"/>
                </a:cubicBezTo>
                <a:cubicBezTo>
                  <a:pt x="13229" y="878201"/>
                  <a:pt x="27749" y="928295"/>
                  <a:pt x="55418" y="955964"/>
                </a:cubicBezTo>
                <a:cubicBezTo>
                  <a:pt x="67192" y="967738"/>
                  <a:pt x="83127" y="974437"/>
                  <a:pt x="96982" y="983673"/>
                </a:cubicBezTo>
                <a:cubicBezTo>
                  <a:pt x="117554" y="1014531"/>
                  <a:pt x="124200" y="1030386"/>
                  <a:pt x="152400" y="1052946"/>
                </a:cubicBezTo>
                <a:cubicBezTo>
                  <a:pt x="165402" y="1063348"/>
                  <a:pt x="180109" y="1071419"/>
                  <a:pt x="193964" y="1080655"/>
                </a:cubicBezTo>
                <a:cubicBezTo>
                  <a:pt x="216173" y="1113968"/>
                  <a:pt x="256212" y="1179912"/>
                  <a:pt x="290946" y="1191491"/>
                </a:cubicBezTo>
                <a:cubicBezTo>
                  <a:pt x="336643" y="1206724"/>
                  <a:pt x="352089" y="1210969"/>
                  <a:pt x="401782" y="1233055"/>
                </a:cubicBezTo>
                <a:cubicBezTo>
                  <a:pt x="430819" y="1245960"/>
                  <a:pt x="473293" y="1267247"/>
                  <a:pt x="498764" y="1288473"/>
                </a:cubicBezTo>
                <a:cubicBezTo>
                  <a:pt x="575757" y="1352634"/>
                  <a:pt x="509354" y="1304535"/>
                  <a:pt x="568036" y="1371600"/>
                </a:cubicBezTo>
                <a:cubicBezTo>
                  <a:pt x="589540" y="1396176"/>
                  <a:pt x="617715" y="1414749"/>
                  <a:pt x="637309" y="1440873"/>
                </a:cubicBezTo>
                <a:cubicBezTo>
                  <a:pt x="651164" y="1459346"/>
                  <a:pt x="661495" y="1481086"/>
                  <a:pt x="678873" y="1496291"/>
                </a:cubicBezTo>
                <a:cubicBezTo>
                  <a:pt x="699139" y="1514024"/>
                  <a:pt x="725311" y="1523583"/>
                  <a:pt x="748146" y="1537855"/>
                </a:cubicBezTo>
                <a:cubicBezTo>
                  <a:pt x="762266" y="1546680"/>
                  <a:pt x="774404" y="1559005"/>
                  <a:pt x="789709" y="1565564"/>
                </a:cubicBezTo>
                <a:cubicBezTo>
                  <a:pt x="807211" y="1573065"/>
                  <a:pt x="827063" y="1573397"/>
                  <a:pt x="845127" y="1579418"/>
                </a:cubicBezTo>
                <a:cubicBezTo>
                  <a:pt x="868721" y="1587282"/>
                  <a:pt x="892156" y="1596005"/>
                  <a:pt x="914400" y="1607127"/>
                </a:cubicBezTo>
                <a:cubicBezTo>
                  <a:pt x="929293" y="1614574"/>
                  <a:pt x="940373" y="1628989"/>
                  <a:pt x="955964" y="1634836"/>
                </a:cubicBezTo>
                <a:cubicBezTo>
                  <a:pt x="978013" y="1643104"/>
                  <a:pt x="1002391" y="1642980"/>
                  <a:pt x="1025236" y="1648691"/>
                </a:cubicBezTo>
                <a:cubicBezTo>
                  <a:pt x="1039404" y="1652233"/>
                  <a:pt x="1052632" y="1659004"/>
                  <a:pt x="1066800" y="1662546"/>
                </a:cubicBezTo>
                <a:cubicBezTo>
                  <a:pt x="1137373" y="1680189"/>
                  <a:pt x="1183186" y="1681635"/>
                  <a:pt x="1260764" y="1690255"/>
                </a:cubicBezTo>
                <a:cubicBezTo>
                  <a:pt x="1311564" y="1685637"/>
                  <a:pt x="1362667" y="1683614"/>
                  <a:pt x="1413164" y="1676400"/>
                </a:cubicBezTo>
                <a:cubicBezTo>
                  <a:pt x="1427621" y="1674335"/>
                  <a:pt x="1444401" y="1672872"/>
                  <a:pt x="1454727" y="1662546"/>
                </a:cubicBezTo>
                <a:cubicBezTo>
                  <a:pt x="1465054" y="1652219"/>
                  <a:pt x="1463964" y="1634837"/>
                  <a:pt x="1468582" y="1620982"/>
                </a:cubicBezTo>
                <a:cubicBezTo>
                  <a:pt x="1463964" y="1579418"/>
                  <a:pt x="1464131" y="1537039"/>
                  <a:pt x="1454727" y="1496291"/>
                </a:cubicBezTo>
                <a:cubicBezTo>
                  <a:pt x="1443980" y="1449721"/>
                  <a:pt x="1355299" y="1345247"/>
                  <a:pt x="1343891" y="1330036"/>
                </a:cubicBezTo>
                <a:cubicBezTo>
                  <a:pt x="1288474" y="1256147"/>
                  <a:pt x="1320798" y="1288471"/>
                  <a:pt x="1246909" y="1233055"/>
                </a:cubicBezTo>
                <a:cubicBezTo>
                  <a:pt x="1237673" y="1219200"/>
                  <a:pt x="1230974" y="1203265"/>
                  <a:pt x="1219200" y="1191491"/>
                </a:cubicBezTo>
                <a:cubicBezTo>
                  <a:pt x="1196698" y="1168989"/>
                  <a:pt x="1147572" y="1150561"/>
                  <a:pt x="1122218" y="1136073"/>
                </a:cubicBezTo>
                <a:cubicBezTo>
                  <a:pt x="956917" y="1041615"/>
                  <a:pt x="1194322" y="1165069"/>
                  <a:pt x="1039091" y="1094509"/>
                </a:cubicBezTo>
                <a:cubicBezTo>
                  <a:pt x="1001487" y="1077416"/>
                  <a:pt x="967441" y="1052153"/>
                  <a:pt x="928255" y="1039091"/>
                </a:cubicBezTo>
                <a:cubicBezTo>
                  <a:pt x="914400" y="1034473"/>
                  <a:pt x="899753" y="1031767"/>
                  <a:pt x="886691" y="1025236"/>
                </a:cubicBezTo>
                <a:cubicBezTo>
                  <a:pt x="871798" y="1017789"/>
                  <a:pt x="860020" y="1004974"/>
                  <a:pt x="845127" y="997527"/>
                </a:cubicBezTo>
                <a:cubicBezTo>
                  <a:pt x="832065" y="990996"/>
                  <a:pt x="817732" y="987215"/>
                  <a:pt x="803564" y="983673"/>
                </a:cubicBezTo>
                <a:cubicBezTo>
                  <a:pt x="760608" y="972934"/>
                  <a:pt x="731429" y="973556"/>
                  <a:pt x="692727" y="955964"/>
                </a:cubicBezTo>
                <a:cubicBezTo>
                  <a:pt x="655123" y="938872"/>
                  <a:pt x="621077" y="913608"/>
                  <a:pt x="581891" y="900546"/>
                </a:cubicBezTo>
                <a:cubicBezTo>
                  <a:pt x="568036" y="895928"/>
                  <a:pt x="553389" y="893222"/>
                  <a:pt x="540327" y="886691"/>
                </a:cubicBezTo>
                <a:cubicBezTo>
                  <a:pt x="525434" y="879244"/>
                  <a:pt x="513980" y="865745"/>
                  <a:pt x="498764" y="858982"/>
                </a:cubicBezTo>
                <a:cubicBezTo>
                  <a:pt x="472073" y="847119"/>
                  <a:pt x="442755" y="842121"/>
                  <a:pt x="415636" y="831273"/>
                </a:cubicBezTo>
                <a:cubicBezTo>
                  <a:pt x="396460" y="823603"/>
                  <a:pt x="379811" y="810095"/>
                  <a:pt x="360218" y="803564"/>
                </a:cubicBezTo>
                <a:cubicBezTo>
                  <a:pt x="337878" y="796117"/>
                  <a:pt x="313791" y="795420"/>
                  <a:pt x="290946" y="789709"/>
                </a:cubicBezTo>
                <a:cubicBezTo>
                  <a:pt x="256402" y="781073"/>
                  <a:pt x="224807" y="765771"/>
                  <a:pt x="193964" y="748146"/>
                </a:cubicBezTo>
                <a:cubicBezTo>
                  <a:pt x="179507" y="739885"/>
                  <a:pt x="165192" y="731096"/>
                  <a:pt x="152400" y="720436"/>
                </a:cubicBezTo>
                <a:cubicBezTo>
                  <a:pt x="94687" y="672342"/>
                  <a:pt x="134963" y="678873"/>
                  <a:pt x="83127" y="678873"/>
                </a:cubicBezTo>
                <a:lnTo>
                  <a:pt x="124691" y="720436"/>
                </a:lnTo>
                <a:lnTo>
                  <a:pt x="83127" y="457200"/>
                </a:lnTo>
                <a:lnTo>
                  <a:pt x="858982" y="0"/>
                </a:lnTo>
                <a:lnTo>
                  <a:pt x="969818" y="374073"/>
                </a:lnTo>
                <a:lnTo>
                  <a:pt x="955964" y="651164"/>
                </a:lnTo>
                <a:lnTo>
                  <a:pt x="180109" y="91440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988059" y="3518927"/>
            <a:ext cx="2241541" cy="1304094"/>
          </a:xfrm>
          <a:custGeom>
            <a:avLst/>
            <a:gdLst>
              <a:gd name="connsiteX0" fmla="*/ 2241541 w 2241541"/>
              <a:gd name="connsiteY0" fmla="*/ 914528 h 1304094"/>
              <a:gd name="connsiteX1" fmla="*/ 2241541 w 2241541"/>
              <a:gd name="connsiteY1" fmla="*/ 914528 h 1304094"/>
              <a:gd name="connsiteX2" fmla="*/ 2089141 w 2241541"/>
              <a:gd name="connsiteY2" fmla="*/ 762128 h 1304094"/>
              <a:gd name="connsiteX3" fmla="*/ 2047577 w 2241541"/>
              <a:gd name="connsiteY3" fmla="*/ 720564 h 1304094"/>
              <a:gd name="connsiteX4" fmla="*/ 1978305 w 2241541"/>
              <a:gd name="connsiteY4" fmla="*/ 692855 h 1304094"/>
              <a:gd name="connsiteX5" fmla="*/ 1909032 w 2241541"/>
              <a:gd name="connsiteY5" fmla="*/ 637437 h 1304094"/>
              <a:gd name="connsiteX6" fmla="*/ 1839759 w 2241541"/>
              <a:gd name="connsiteY6" fmla="*/ 582018 h 1304094"/>
              <a:gd name="connsiteX7" fmla="*/ 1812050 w 2241541"/>
              <a:gd name="connsiteY7" fmla="*/ 540455 h 1304094"/>
              <a:gd name="connsiteX8" fmla="*/ 1701214 w 2241541"/>
              <a:gd name="connsiteY8" fmla="*/ 498891 h 1304094"/>
              <a:gd name="connsiteX9" fmla="*/ 1604232 w 2241541"/>
              <a:gd name="connsiteY9" fmla="*/ 457328 h 1304094"/>
              <a:gd name="connsiteX10" fmla="*/ 1562668 w 2241541"/>
              <a:gd name="connsiteY10" fmla="*/ 429618 h 1304094"/>
              <a:gd name="connsiteX11" fmla="*/ 1493396 w 2241541"/>
              <a:gd name="connsiteY11" fmla="*/ 346491 h 1304094"/>
              <a:gd name="connsiteX12" fmla="*/ 1465686 w 2241541"/>
              <a:gd name="connsiteY12" fmla="*/ 304928 h 1304094"/>
              <a:gd name="connsiteX13" fmla="*/ 1313286 w 2241541"/>
              <a:gd name="connsiteY13" fmla="*/ 235655 h 1304094"/>
              <a:gd name="connsiteX14" fmla="*/ 1257868 w 2241541"/>
              <a:gd name="connsiteY14" fmla="*/ 207946 h 1304094"/>
              <a:gd name="connsiteX15" fmla="*/ 1216305 w 2241541"/>
              <a:gd name="connsiteY15" fmla="*/ 180237 h 1304094"/>
              <a:gd name="connsiteX16" fmla="*/ 1133177 w 2241541"/>
              <a:gd name="connsiteY16" fmla="*/ 152528 h 1304094"/>
              <a:gd name="connsiteX17" fmla="*/ 1091614 w 2241541"/>
              <a:gd name="connsiteY17" fmla="*/ 124818 h 1304094"/>
              <a:gd name="connsiteX18" fmla="*/ 1036196 w 2241541"/>
              <a:gd name="connsiteY18" fmla="*/ 110964 h 1304094"/>
              <a:gd name="connsiteX19" fmla="*/ 856086 w 2241541"/>
              <a:gd name="connsiteY19" fmla="*/ 69400 h 1304094"/>
              <a:gd name="connsiteX20" fmla="*/ 800668 w 2241541"/>
              <a:gd name="connsiteY20" fmla="*/ 55546 h 1304094"/>
              <a:gd name="connsiteX21" fmla="*/ 551286 w 2241541"/>
              <a:gd name="connsiteY21" fmla="*/ 41691 h 1304094"/>
              <a:gd name="connsiteX22" fmla="*/ 385032 w 2241541"/>
              <a:gd name="connsiteY22" fmla="*/ 27837 h 1304094"/>
              <a:gd name="connsiteX23" fmla="*/ 107941 w 2241541"/>
              <a:gd name="connsiteY23" fmla="*/ 13982 h 1304094"/>
              <a:gd name="connsiteX24" fmla="*/ 52523 w 2241541"/>
              <a:gd name="connsiteY24" fmla="*/ 27837 h 1304094"/>
              <a:gd name="connsiteX25" fmla="*/ 24814 w 2241541"/>
              <a:gd name="connsiteY25" fmla="*/ 277218 h 1304094"/>
              <a:gd name="connsiteX26" fmla="*/ 38668 w 2241541"/>
              <a:gd name="connsiteY26" fmla="*/ 360346 h 1304094"/>
              <a:gd name="connsiteX27" fmla="*/ 80232 w 2241541"/>
              <a:gd name="connsiteY27" fmla="*/ 443473 h 1304094"/>
              <a:gd name="connsiteX28" fmla="*/ 121796 w 2241541"/>
              <a:gd name="connsiteY28" fmla="*/ 623582 h 1304094"/>
              <a:gd name="connsiteX29" fmla="*/ 149505 w 2241541"/>
              <a:gd name="connsiteY29" fmla="*/ 679000 h 1304094"/>
              <a:gd name="connsiteX30" fmla="*/ 177214 w 2241541"/>
              <a:gd name="connsiteY30" fmla="*/ 762128 h 1304094"/>
              <a:gd name="connsiteX31" fmla="*/ 260341 w 2241541"/>
              <a:gd name="connsiteY31" fmla="*/ 831400 h 1304094"/>
              <a:gd name="connsiteX32" fmla="*/ 288050 w 2241541"/>
              <a:gd name="connsiteY32" fmla="*/ 872964 h 1304094"/>
              <a:gd name="connsiteX33" fmla="*/ 329614 w 2241541"/>
              <a:gd name="connsiteY33" fmla="*/ 900673 h 1304094"/>
              <a:gd name="connsiteX34" fmla="*/ 440450 w 2241541"/>
              <a:gd name="connsiteY34" fmla="*/ 983800 h 1304094"/>
              <a:gd name="connsiteX35" fmla="*/ 551286 w 2241541"/>
              <a:gd name="connsiteY35" fmla="*/ 1025364 h 1304094"/>
              <a:gd name="connsiteX36" fmla="*/ 606705 w 2241541"/>
              <a:gd name="connsiteY36" fmla="*/ 1066928 h 1304094"/>
              <a:gd name="connsiteX37" fmla="*/ 717541 w 2241541"/>
              <a:gd name="connsiteY37" fmla="*/ 1122346 h 1304094"/>
              <a:gd name="connsiteX38" fmla="*/ 842232 w 2241541"/>
              <a:gd name="connsiteY38" fmla="*/ 1177764 h 1304094"/>
              <a:gd name="connsiteX39" fmla="*/ 953068 w 2241541"/>
              <a:gd name="connsiteY39" fmla="*/ 1191618 h 1304094"/>
              <a:gd name="connsiteX40" fmla="*/ 994632 w 2241541"/>
              <a:gd name="connsiteY40" fmla="*/ 1219328 h 1304094"/>
              <a:gd name="connsiteX41" fmla="*/ 1133177 w 2241541"/>
              <a:gd name="connsiteY41" fmla="*/ 1247037 h 1304094"/>
              <a:gd name="connsiteX42" fmla="*/ 1368705 w 2241541"/>
              <a:gd name="connsiteY42" fmla="*/ 1288600 h 1304094"/>
              <a:gd name="connsiteX43" fmla="*/ 1424123 w 2241541"/>
              <a:gd name="connsiteY43" fmla="*/ 1302455 h 1304094"/>
              <a:gd name="connsiteX44" fmla="*/ 1825905 w 2241541"/>
              <a:gd name="connsiteY44" fmla="*/ 1274746 h 1304094"/>
              <a:gd name="connsiteX45" fmla="*/ 1867468 w 2241541"/>
              <a:gd name="connsiteY45" fmla="*/ 1233182 h 1304094"/>
              <a:gd name="connsiteX46" fmla="*/ 1950596 w 2241541"/>
              <a:gd name="connsiteY46" fmla="*/ 1205473 h 1304094"/>
              <a:gd name="connsiteX47" fmla="*/ 2075286 w 2241541"/>
              <a:gd name="connsiteY47" fmla="*/ 1163909 h 1304094"/>
              <a:gd name="connsiteX48" fmla="*/ 2102996 w 2241541"/>
              <a:gd name="connsiteY48" fmla="*/ 1080782 h 1304094"/>
              <a:gd name="connsiteX49" fmla="*/ 2144559 w 2241541"/>
              <a:gd name="connsiteY49" fmla="*/ 983800 h 1304094"/>
              <a:gd name="connsiteX50" fmla="*/ 2186123 w 2241541"/>
              <a:gd name="connsiteY50" fmla="*/ 956091 h 1304094"/>
              <a:gd name="connsiteX51" fmla="*/ 2199977 w 2241541"/>
              <a:gd name="connsiteY51" fmla="*/ 859109 h 1304094"/>
              <a:gd name="connsiteX52" fmla="*/ 2199977 w 2241541"/>
              <a:gd name="connsiteY52" fmla="*/ 1025364 h 1304094"/>
              <a:gd name="connsiteX53" fmla="*/ 2186123 w 2241541"/>
              <a:gd name="connsiteY53" fmla="*/ 1108491 h 130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241541" h="1304094">
                <a:moveTo>
                  <a:pt x="2241541" y="914528"/>
                </a:moveTo>
                <a:lnTo>
                  <a:pt x="2241541" y="914528"/>
                </a:lnTo>
                <a:cubicBezTo>
                  <a:pt x="2101212" y="750810"/>
                  <a:pt x="2218024" y="874900"/>
                  <a:pt x="2089141" y="762128"/>
                </a:cubicBezTo>
                <a:cubicBezTo>
                  <a:pt x="2074395" y="749226"/>
                  <a:pt x="2064192" y="730949"/>
                  <a:pt x="2047577" y="720564"/>
                </a:cubicBezTo>
                <a:cubicBezTo>
                  <a:pt x="2026488" y="707383"/>
                  <a:pt x="2001396" y="702091"/>
                  <a:pt x="1978305" y="692855"/>
                </a:cubicBezTo>
                <a:cubicBezTo>
                  <a:pt x="1898895" y="573738"/>
                  <a:pt x="2004633" y="713917"/>
                  <a:pt x="1909032" y="637437"/>
                </a:cubicBezTo>
                <a:cubicBezTo>
                  <a:pt x="1819504" y="565815"/>
                  <a:pt x="1944234" y="616844"/>
                  <a:pt x="1839759" y="582018"/>
                </a:cubicBezTo>
                <a:cubicBezTo>
                  <a:pt x="1830523" y="568164"/>
                  <a:pt x="1823824" y="552229"/>
                  <a:pt x="1812050" y="540455"/>
                </a:cubicBezTo>
                <a:cubicBezTo>
                  <a:pt x="1776375" y="504781"/>
                  <a:pt x="1750777" y="508804"/>
                  <a:pt x="1701214" y="498891"/>
                </a:cubicBezTo>
                <a:cubicBezTo>
                  <a:pt x="1596860" y="429322"/>
                  <a:pt x="1729489" y="511010"/>
                  <a:pt x="1604232" y="457328"/>
                </a:cubicBezTo>
                <a:cubicBezTo>
                  <a:pt x="1588927" y="450769"/>
                  <a:pt x="1576523" y="438855"/>
                  <a:pt x="1562668" y="429618"/>
                </a:cubicBezTo>
                <a:cubicBezTo>
                  <a:pt x="1493876" y="326432"/>
                  <a:pt x="1582286" y="453158"/>
                  <a:pt x="1493396" y="346491"/>
                </a:cubicBezTo>
                <a:cubicBezTo>
                  <a:pt x="1482736" y="333699"/>
                  <a:pt x="1479327" y="314477"/>
                  <a:pt x="1465686" y="304928"/>
                </a:cubicBezTo>
                <a:cubicBezTo>
                  <a:pt x="1352930" y="225999"/>
                  <a:pt x="1390098" y="268574"/>
                  <a:pt x="1313286" y="235655"/>
                </a:cubicBezTo>
                <a:cubicBezTo>
                  <a:pt x="1294303" y="227519"/>
                  <a:pt x="1275800" y="218193"/>
                  <a:pt x="1257868" y="207946"/>
                </a:cubicBezTo>
                <a:cubicBezTo>
                  <a:pt x="1243411" y="199685"/>
                  <a:pt x="1231521" y="187000"/>
                  <a:pt x="1216305" y="180237"/>
                </a:cubicBezTo>
                <a:cubicBezTo>
                  <a:pt x="1189614" y="168374"/>
                  <a:pt x="1133177" y="152528"/>
                  <a:pt x="1133177" y="152528"/>
                </a:cubicBezTo>
                <a:cubicBezTo>
                  <a:pt x="1119323" y="143291"/>
                  <a:pt x="1106919" y="131377"/>
                  <a:pt x="1091614" y="124818"/>
                </a:cubicBezTo>
                <a:cubicBezTo>
                  <a:pt x="1074112" y="117317"/>
                  <a:pt x="1054434" y="116435"/>
                  <a:pt x="1036196" y="110964"/>
                </a:cubicBezTo>
                <a:cubicBezTo>
                  <a:pt x="852781" y="55941"/>
                  <a:pt x="1059470" y="106379"/>
                  <a:pt x="856086" y="69400"/>
                </a:cubicBezTo>
                <a:cubicBezTo>
                  <a:pt x="837352" y="65994"/>
                  <a:pt x="819631" y="57270"/>
                  <a:pt x="800668" y="55546"/>
                </a:cubicBezTo>
                <a:cubicBezTo>
                  <a:pt x="717754" y="48008"/>
                  <a:pt x="634357" y="47229"/>
                  <a:pt x="551286" y="41691"/>
                </a:cubicBezTo>
                <a:cubicBezTo>
                  <a:pt x="495799" y="37992"/>
                  <a:pt x="440450" y="32455"/>
                  <a:pt x="385032" y="27837"/>
                </a:cubicBezTo>
                <a:cubicBezTo>
                  <a:pt x="200975" y="-8974"/>
                  <a:pt x="293349" y="-4558"/>
                  <a:pt x="107941" y="13982"/>
                </a:cubicBezTo>
                <a:cubicBezTo>
                  <a:pt x="89468" y="18600"/>
                  <a:pt x="69055" y="18390"/>
                  <a:pt x="52523" y="27837"/>
                </a:cubicBezTo>
                <a:cubicBezTo>
                  <a:pt x="-39904" y="80652"/>
                  <a:pt x="15929" y="183929"/>
                  <a:pt x="24814" y="277218"/>
                </a:cubicBezTo>
                <a:cubicBezTo>
                  <a:pt x="27477" y="305183"/>
                  <a:pt x="29785" y="333696"/>
                  <a:pt x="38668" y="360346"/>
                </a:cubicBezTo>
                <a:cubicBezTo>
                  <a:pt x="106393" y="563524"/>
                  <a:pt x="33119" y="255021"/>
                  <a:pt x="80232" y="443473"/>
                </a:cubicBezTo>
                <a:cubicBezTo>
                  <a:pt x="91553" y="488757"/>
                  <a:pt x="104549" y="589088"/>
                  <a:pt x="121796" y="623582"/>
                </a:cubicBezTo>
                <a:cubicBezTo>
                  <a:pt x="131032" y="642055"/>
                  <a:pt x="141835" y="659824"/>
                  <a:pt x="149505" y="679000"/>
                </a:cubicBezTo>
                <a:cubicBezTo>
                  <a:pt x="160353" y="706119"/>
                  <a:pt x="152911" y="745926"/>
                  <a:pt x="177214" y="762128"/>
                </a:cubicBezTo>
                <a:cubicBezTo>
                  <a:pt x="218080" y="789372"/>
                  <a:pt x="227007" y="791399"/>
                  <a:pt x="260341" y="831400"/>
                </a:cubicBezTo>
                <a:cubicBezTo>
                  <a:pt x="271001" y="844192"/>
                  <a:pt x="276276" y="861190"/>
                  <a:pt x="288050" y="872964"/>
                </a:cubicBezTo>
                <a:cubicBezTo>
                  <a:pt x="299824" y="884738"/>
                  <a:pt x="316148" y="890879"/>
                  <a:pt x="329614" y="900673"/>
                </a:cubicBezTo>
                <a:cubicBezTo>
                  <a:pt x="366963" y="927836"/>
                  <a:pt x="396638" y="969196"/>
                  <a:pt x="440450" y="983800"/>
                </a:cubicBezTo>
                <a:cubicBezTo>
                  <a:pt x="471557" y="994169"/>
                  <a:pt x="526438" y="1011559"/>
                  <a:pt x="551286" y="1025364"/>
                </a:cubicBezTo>
                <a:cubicBezTo>
                  <a:pt x="571471" y="1036578"/>
                  <a:pt x="586759" y="1055293"/>
                  <a:pt x="606705" y="1066928"/>
                </a:cubicBezTo>
                <a:cubicBezTo>
                  <a:pt x="642384" y="1087741"/>
                  <a:pt x="680596" y="1103873"/>
                  <a:pt x="717541" y="1122346"/>
                </a:cubicBezTo>
                <a:cubicBezTo>
                  <a:pt x="749034" y="1138092"/>
                  <a:pt x="809379" y="1170183"/>
                  <a:pt x="842232" y="1177764"/>
                </a:cubicBezTo>
                <a:cubicBezTo>
                  <a:pt x="878511" y="1186136"/>
                  <a:pt x="916123" y="1187000"/>
                  <a:pt x="953068" y="1191618"/>
                </a:cubicBezTo>
                <a:cubicBezTo>
                  <a:pt x="966923" y="1200855"/>
                  <a:pt x="979327" y="1212769"/>
                  <a:pt x="994632" y="1219328"/>
                </a:cubicBezTo>
                <a:cubicBezTo>
                  <a:pt x="1025049" y="1232364"/>
                  <a:pt x="1108357" y="1241309"/>
                  <a:pt x="1133177" y="1247037"/>
                </a:cubicBezTo>
                <a:cubicBezTo>
                  <a:pt x="1334278" y="1293445"/>
                  <a:pt x="1114578" y="1263188"/>
                  <a:pt x="1368705" y="1288600"/>
                </a:cubicBezTo>
                <a:cubicBezTo>
                  <a:pt x="1387178" y="1293218"/>
                  <a:pt x="1405082" y="1302455"/>
                  <a:pt x="1424123" y="1302455"/>
                </a:cubicBezTo>
                <a:cubicBezTo>
                  <a:pt x="1731045" y="1302455"/>
                  <a:pt x="1668024" y="1314214"/>
                  <a:pt x="1825905" y="1274746"/>
                </a:cubicBezTo>
                <a:cubicBezTo>
                  <a:pt x="1839759" y="1260891"/>
                  <a:pt x="1850340" y="1242697"/>
                  <a:pt x="1867468" y="1233182"/>
                </a:cubicBezTo>
                <a:cubicBezTo>
                  <a:pt x="1893001" y="1218997"/>
                  <a:pt x="1923477" y="1216321"/>
                  <a:pt x="1950596" y="1205473"/>
                </a:cubicBezTo>
                <a:cubicBezTo>
                  <a:pt x="2037547" y="1170692"/>
                  <a:pt x="1995741" y="1183796"/>
                  <a:pt x="2075286" y="1163909"/>
                </a:cubicBezTo>
                <a:cubicBezTo>
                  <a:pt x="2084523" y="1136200"/>
                  <a:pt x="2095912" y="1109118"/>
                  <a:pt x="2102996" y="1080782"/>
                </a:cubicBezTo>
                <a:cubicBezTo>
                  <a:pt x="2113594" y="1038387"/>
                  <a:pt x="2112666" y="1015693"/>
                  <a:pt x="2144559" y="983800"/>
                </a:cubicBezTo>
                <a:cubicBezTo>
                  <a:pt x="2156333" y="972026"/>
                  <a:pt x="2172268" y="965327"/>
                  <a:pt x="2186123" y="956091"/>
                </a:cubicBezTo>
                <a:cubicBezTo>
                  <a:pt x="2205819" y="897003"/>
                  <a:pt x="2199977" y="929132"/>
                  <a:pt x="2199977" y="859109"/>
                </a:cubicBezTo>
                <a:lnTo>
                  <a:pt x="2199977" y="1025364"/>
                </a:lnTo>
                <a:lnTo>
                  <a:pt x="2186123" y="110849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9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Sheet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781050"/>
            <a:ext cx="47434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4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Inventory Sheet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781050"/>
            <a:ext cx="47434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429000" y="1406723"/>
            <a:ext cx="914400" cy="18378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143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74918" y="3464015"/>
            <a:ext cx="1371600" cy="2699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58102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ONLY NEED </a:t>
            </a:r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589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99</Words>
  <Application>Microsoft Office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Large Parts Inventory Sheets</vt:lpstr>
      <vt:lpstr>Inventory Sheet #1</vt:lpstr>
      <vt:lpstr>Inventory Sheet #1</vt:lpstr>
      <vt:lpstr>BEAMS</vt:lpstr>
      <vt:lpstr>STUDDED BEAMS</vt:lpstr>
      <vt:lpstr>BEAM JOINERS (only need 2)</vt:lpstr>
      <vt:lpstr>AXLE WITH STOP</vt:lpstr>
      <vt:lpstr>Inventory Sheet #2</vt:lpstr>
      <vt:lpstr>Inventory Sheet #2</vt:lpstr>
      <vt:lpstr>AXLES </vt:lpstr>
      <vt:lpstr>LIFT ARMS </vt:lpstr>
      <vt:lpstr>L-SHAPED BEAM JOINERS (only need 6)</vt:lpstr>
      <vt:lpstr>WHEELS (need 4)</vt:lpstr>
      <vt:lpstr>  GEARS</vt:lpstr>
      <vt:lpstr>Inventory Sheet #3</vt:lpstr>
      <vt:lpstr>Inventory Sheet #3</vt:lpstr>
      <vt:lpstr>SENSORS</vt:lpstr>
      <vt:lpstr>PLATES</vt:lpstr>
      <vt:lpstr>  JOINERS</vt:lpstr>
      <vt:lpstr>LIFT ARMS</vt:lpstr>
      <vt:lpstr>WHEELS</vt:lpstr>
      <vt:lpstr>BEAMS</vt:lpstr>
      <vt:lpstr>PEGS</vt:lpstr>
      <vt:lpstr>CRANKS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Parts Inventory</dc:title>
  <dc:creator>Wade, Jessica M.</dc:creator>
  <cp:lastModifiedBy>osdadmin</cp:lastModifiedBy>
  <cp:revision>9</cp:revision>
  <dcterms:created xsi:type="dcterms:W3CDTF">2006-08-16T00:00:00Z</dcterms:created>
  <dcterms:modified xsi:type="dcterms:W3CDTF">2015-02-06T19:04:10Z</dcterms:modified>
</cp:coreProperties>
</file>